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160000" cy="7620000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7D291-66D5-4694-B17D-8E622194CC76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414B2-AC7E-4BA5-803F-8BD075912B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72;&#1087;&#1072;\Desktop\&#1084;&#1072;&#1090;&#1077;&#1084;&#1072;&#1090;&#1080;&#1095;&#1082;&#1072;\18%20&#1084;&#1072;&#1103;%20&#1079;&#1072;&#1076;&#1072;&#1085;&#1080;&#1103;%20&#1087;&#1086;%20&#1087;&#1086;&#1088;&#1103;&#1076;&#1082;&#1086;&#1074;&#1086;&#1084;&#1091;%20&#1089;&#1095;&#1077;&#1090;&#1091;\ANIMAL_BEAR_GROW_WW020406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469900"/>
            <a:ext cx="8712200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200" b="1" smtClean="0">
                <a:solidFill>
                  <a:srgbClr val="000000"/>
                </a:solidFill>
                <a:latin typeface="Arial - 22"/>
              </a:rPr>
              <a:t>Задания для детей средней группы по порядковому счету.</a:t>
            </a:r>
            <a:endParaRPr lang="ru-RU" sz="2200" b="1">
              <a:solidFill>
                <a:srgbClr val="000000"/>
              </a:solidFill>
              <a:latin typeface="Arial - 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3700" y="952500"/>
            <a:ext cx="25908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100" b="1" smtClean="0">
                <a:solidFill>
                  <a:srgbClr val="000000"/>
                </a:solidFill>
                <a:latin typeface="Arial - 20"/>
              </a:rPr>
              <a:t>первое задание:</a:t>
            </a:r>
            <a:endParaRPr lang="ru-RU" sz="21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6100" y="1498600"/>
            <a:ext cx="5334000" cy="38472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500" u="sng" smtClean="0">
                <a:solidFill>
                  <a:srgbClr val="000000"/>
                </a:solidFill>
                <a:latin typeface="Arial - 16"/>
              </a:rPr>
              <a:t>задачи</a:t>
            </a:r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:</a:t>
            </a:r>
          </a:p>
          <a:p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1</a:t>
            </a:r>
            <a:r>
              <a:rPr lang="ru-RU" sz="1200" smtClean="0">
                <a:solidFill>
                  <a:srgbClr val="000000"/>
                </a:solidFill>
                <a:latin typeface=" - 13"/>
              </a:rPr>
              <a:t>.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учить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детей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порядковому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счету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в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пределах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5.</a:t>
            </a: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2.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учить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правильно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пользоваться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порядковыми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числами</a:t>
            </a:r>
          </a:p>
          <a:p>
            <a:endParaRPr lang="ru-RU" sz="1500" smtClean="0">
              <a:solidFill>
                <a:srgbClr val="000000"/>
              </a:solidFill>
              <a:latin typeface="Arial - 16"/>
            </a:endParaRPr>
          </a:p>
          <a:p>
            <a:r>
              <a:rPr lang="ru-RU" sz="1500" smtClean="0">
                <a:solidFill>
                  <a:srgbClr val="000000"/>
                </a:solidFill>
                <a:latin typeface="Arial - 16"/>
              </a:rPr>
              <a:t>ма</a:t>
            </a:r>
            <a:r>
              <a:rPr lang="ru-RU" sz="1500" u="sng" smtClean="0">
                <a:solidFill>
                  <a:srgbClr val="000000"/>
                </a:solidFill>
                <a:latin typeface="Arial - 16"/>
              </a:rPr>
              <a:t>териал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: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фланелеграф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(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магнитная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доска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);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изображение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одинаковых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игрушек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,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разных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цвету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.</a:t>
            </a:r>
          </a:p>
          <a:p>
            <a:endParaRPr lang="ru-RU" sz="1200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хо</a:t>
            </a:r>
            <a:r>
              <a:rPr lang="ru-RU" sz="1500" u="sng" smtClean="0">
                <a:solidFill>
                  <a:srgbClr val="000000"/>
                </a:solidFill>
                <a:latin typeface="Arial - 16"/>
              </a:rPr>
              <a:t>д</a:t>
            </a:r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: </a:t>
            </a:r>
          </a:p>
          <a:p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В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оспитатель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спрашивает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детей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:</a:t>
            </a:r>
          </a:p>
          <a:p>
            <a:endParaRPr lang="ru-RU" sz="1200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-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Сколько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игрушек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на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фланелеграфе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(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На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магнитной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доске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)?</a:t>
            </a:r>
          </a:p>
          <a:p>
            <a:endParaRPr lang="ru-RU" sz="1200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-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Какая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счету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красная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игрушка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?</a:t>
            </a:r>
          </a:p>
          <a:p>
            <a:endParaRPr lang="ru-RU" sz="1200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-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Как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это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узнать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? (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считать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другому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: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первая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,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вторая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,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третья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.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красная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игрушка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-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третья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по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500" smtClean="0">
                <a:solidFill>
                  <a:srgbClr val="000000"/>
                </a:solidFill>
                <a:latin typeface="Arial - 16"/>
              </a:rPr>
              <a:t>счету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.</a:t>
            </a:r>
            <a:endParaRPr lang="ru-RU" sz="1200">
              <a:solidFill>
                <a:srgbClr val="000000"/>
              </a:solidFill>
              <a:latin typeface="Arial - 13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mp(2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4150" y="965200"/>
            <a:ext cx="2032761" cy="35392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Рисунок 2" descr="temp(4)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3000" y="1104900"/>
            <a:ext cx="1713357" cy="35855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Рисунок 3" descr="temp(3).pn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67600" y="1143000"/>
            <a:ext cx="1856485" cy="359473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Рисунок 4" descr="temp(5).pn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400" y="889000"/>
            <a:ext cx="2094610" cy="39917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Рисунок 5" descr="temp(6).png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68900" y="609600"/>
            <a:ext cx="2735960" cy="43789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700" y="533400"/>
            <a:ext cx="2717800" cy="4770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500" smtClean="0">
                <a:solidFill>
                  <a:srgbClr val="000000"/>
                </a:solidFill>
                <a:latin typeface="Arial - 16"/>
              </a:rPr>
              <a:t>второе</a:t>
            </a:r>
            <a:r>
              <a:rPr lang="ru-RU" sz="20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2500" smtClean="0">
                <a:solidFill>
                  <a:srgbClr val="000000"/>
                </a:solidFill>
                <a:latin typeface="Arial - 16"/>
              </a:rPr>
              <a:t>задание</a:t>
            </a:r>
            <a:r>
              <a:rPr lang="ru-RU" sz="2000" smtClean="0">
                <a:solidFill>
                  <a:srgbClr val="000000"/>
                </a:solidFill>
                <a:latin typeface="Arial - 13"/>
              </a:rPr>
              <a:t>:</a:t>
            </a:r>
            <a:endParaRPr lang="ru-RU" sz="2000">
              <a:solidFill>
                <a:srgbClr val="000000"/>
              </a:solidFill>
              <a:latin typeface="Arial - 13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7200" y="1714500"/>
            <a:ext cx="4927600" cy="28007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200" b="1" i="1" smtClean="0">
                <a:solidFill>
                  <a:srgbClr val="000000"/>
                </a:solidFill>
                <a:latin typeface="Arial - 13"/>
              </a:rPr>
              <a:t>"</a:t>
            </a:r>
            <a:r>
              <a:rPr lang="ru-RU" sz="1400" b="1" i="1" smtClean="0">
                <a:solidFill>
                  <a:srgbClr val="000000"/>
                </a:solidFill>
                <a:latin typeface="Arial - 16"/>
              </a:rPr>
              <a:t>Набор</a:t>
            </a:r>
            <a:r>
              <a:rPr lang="ru-RU" sz="1200" b="1" i="1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b="1" i="1" smtClean="0">
                <a:solidFill>
                  <a:srgbClr val="000000"/>
                </a:solidFill>
                <a:latin typeface="Arial - 16"/>
              </a:rPr>
              <a:t>игрушек</a:t>
            </a:r>
            <a:r>
              <a:rPr lang="ru-RU" sz="1200" b="1" i="1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b="1" i="1" smtClean="0">
                <a:solidFill>
                  <a:srgbClr val="000000"/>
                </a:solidFill>
                <a:latin typeface="Arial - 16"/>
              </a:rPr>
              <a:t>овощи</a:t>
            </a:r>
            <a:r>
              <a:rPr lang="ru-RU" sz="1200" b="1" i="1" smtClean="0">
                <a:solidFill>
                  <a:srgbClr val="000000"/>
                </a:solidFill>
                <a:latin typeface="Arial - 13"/>
              </a:rPr>
              <a:t>"</a:t>
            </a:r>
          </a:p>
          <a:p>
            <a:endParaRPr lang="ru-RU" sz="1200" b="1" i="1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b="1" i="1" smtClean="0">
                <a:solidFill>
                  <a:srgbClr val="000000"/>
                </a:solidFill>
                <a:latin typeface="Arial - 13"/>
              </a:rPr>
              <a:t>за</a:t>
            </a:r>
            <a:r>
              <a:rPr lang="ru-RU" sz="1400" u="sng" smtClean="0">
                <a:solidFill>
                  <a:srgbClr val="000000"/>
                </a:solidFill>
                <a:latin typeface="Arial - 16"/>
              </a:rPr>
              <a:t>дачи</a:t>
            </a:r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:</a:t>
            </a:r>
          </a:p>
          <a:p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1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.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учить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детей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порядковому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счету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в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пределах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5.</a:t>
            </a:r>
          </a:p>
          <a:p>
            <a:endParaRPr lang="ru-RU" sz="1200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ма</a:t>
            </a:r>
            <a:r>
              <a:rPr lang="ru-RU" sz="1400" u="sng" smtClean="0">
                <a:solidFill>
                  <a:srgbClr val="000000"/>
                </a:solidFill>
                <a:latin typeface="Arial - 16"/>
              </a:rPr>
              <a:t>териал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: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корзина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;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игрушки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-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муляжи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: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помидор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;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огурец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;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перец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;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лук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;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морковь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; </a:t>
            </a:r>
          </a:p>
          <a:p>
            <a:endParaRPr lang="ru-RU" sz="1200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хо</a:t>
            </a:r>
            <a:r>
              <a:rPr lang="ru-RU" sz="1400" u="sng" smtClean="0">
                <a:solidFill>
                  <a:srgbClr val="000000"/>
                </a:solidFill>
                <a:latin typeface="Arial - 16"/>
              </a:rPr>
              <a:t>д</a:t>
            </a:r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:</a:t>
            </a:r>
          </a:p>
          <a:p>
            <a:endParaRPr lang="ru-RU" sz="1200" u="sng" smtClean="0">
              <a:solidFill>
                <a:srgbClr val="000000"/>
              </a:solidFill>
              <a:latin typeface="Arial - 13"/>
            </a:endParaRPr>
          </a:p>
          <a:p>
            <a:r>
              <a:rPr lang="ru-RU" sz="1200" u="sng" smtClean="0">
                <a:solidFill>
                  <a:srgbClr val="000000"/>
                </a:solidFill>
                <a:latin typeface="Arial - 13"/>
              </a:rPr>
              <a:t>Во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спитатель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спрашивает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:</a:t>
            </a:r>
          </a:p>
          <a:p>
            <a:r>
              <a:rPr lang="ru-RU" sz="1200" smtClean="0">
                <a:solidFill>
                  <a:srgbClr val="000000"/>
                </a:solidFill>
                <a:latin typeface="Arial - 13"/>
              </a:rPr>
              <a:t>-</a:t>
            </a:r>
            <a:r>
              <a:rPr lang="ru-RU" sz="1200" smtClean="0">
                <a:solidFill>
                  <a:srgbClr val="000000"/>
                </a:solidFill>
                <a:latin typeface="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На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каком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месте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лежит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помидор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?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Как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это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узнать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? (</a:t>
            </a:r>
            <a:r>
              <a:rPr lang="ru-RU" sz="1400" smtClean="0">
                <a:solidFill>
                  <a:srgbClr val="000000"/>
                </a:solidFill>
                <a:latin typeface="Arial - 16"/>
              </a:rPr>
              <a:t>посчитать</a:t>
            </a:r>
            <a:r>
              <a:rPr lang="ru-RU" sz="1200" smtClean="0">
                <a:solidFill>
                  <a:srgbClr val="000000"/>
                </a:solidFill>
                <a:latin typeface="Arial - 13"/>
              </a:rPr>
              <a:t>).</a:t>
            </a:r>
            <a:endParaRPr lang="ru-RU" sz="1200">
              <a:solidFill>
                <a:srgbClr val="000000"/>
              </a:solidFill>
              <a:latin typeface="Arial - 13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Группа 52"/>
          <p:cNvGrpSpPr/>
          <p:nvPr/>
        </p:nvGrpSpPr>
        <p:grpSpPr>
          <a:xfrm>
            <a:off x="488950" y="774191"/>
            <a:ext cx="2235201" cy="1979170"/>
            <a:chOff x="488950" y="774191"/>
            <a:chExt cx="2235201" cy="1979170"/>
          </a:xfrm>
        </p:grpSpPr>
        <p:sp>
          <p:nvSpPr>
            <p:cNvPr id="2" name="Полилиния 1"/>
            <p:cNvSpPr/>
            <p:nvPr/>
          </p:nvSpPr>
          <p:spPr>
            <a:xfrm>
              <a:off x="526669" y="1009650"/>
              <a:ext cx="219076" cy="132589"/>
            </a:xfrm>
            <a:custGeom>
              <a:avLst/>
              <a:gdLst/>
              <a:ahLst/>
              <a:cxnLst/>
              <a:rect l="0" t="0" r="0" b="0"/>
              <a:pathLst>
                <a:path w="219076" h="132589">
                  <a:moveTo>
                    <a:pt x="22606" y="11302"/>
                  </a:moveTo>
                  <a:lnTo>
                    <a:pt x="35179" y="5333"/>
                  </a:lnTo>
                  <a:lnTo>
                    <a:pt x="48894" y="1650"/>
                  </a:lnTo>
                  <a:lnTo>
                    <a:pt x="64261" y="0"/>
                  </a:lnTo>
                  <a:lnTo>
                    <a:pt x="80390" y="761"/>
                  </a:lnTo>
                  <a:lnTo>
                    <a:pt x="97408" y="3302"/>
                  </a:lnTo>
                  <a:lnTo>
                    <a:pt x="114681" y="7238"/>
                  </a:lnTo>
                  <a:lnTo>
                    <a:pt x="131699" y="13335"/>
                  </a:lnTo>
                  <a:lnTo>
                    <a:pt x="148336" y="20574"/>
                  </a:lnTo>
                  <a:lnTo>
                    <a:pt x="164083" y="29083"/>
                  </a:lnTo>
                  <a:lnTo>
                    <a:pt x="178561" y="38227"/>
                  </a:lnTo>
                  <a:lnTo>
                    <a:pt x="191515" y="48767"/>
                  </a:lnTo>
                  <a:lnTo>
                    <a:pt x="202183" y="60452"/>
                  </a:lnTo>
                  <a:lnTo>
                    <a:pt x="210565" y="72136"/>
                  </a:lnTo>
                  <a:lnTo>
                    <a:pt x="216281" y="84582"/>
                  </a:lnTo>
                  <a:lnTo>
                    <a:pt x="219075" y="97536"/>
                  </a:lnTo>
                  <a:lnTo>
                    <a:pt x="217804" y="110489"/>
                  </a:lnTo>
                  <a:lnTo>
                    <a:pt x="215772" y="116586"/>
                  </a:lnTo>
                  <a:lnTo>
                    <a:pt x="212597" y="121792"/>
                  </a:lnTo>
                  <a:lnTo>
                    <a:pt x="207772" y="125857"/>
                  </a:lnTo>
                  <a:lnTo>
                    <a:pt x="202437" y="128524"/>
                  </a:lnTo>
                  <a:lnTo>
                    <a:pt x="196087" y="130555"/>
                  </a:lnTo>
                  <a:lnTo>
                    <a:pt x="189229" y="131825"/>
                  </a:lnTo>
                  <a:lnTo>
                    <a:pt x="173354" y="132588"/>
                  </a:lnTo>
                  <a:lnTo>
                    <a:pt x="156464" y="131825"/>
                  </a:lnTo>
                  <a:lnTo>
                    <a:pt x="139064" y="129413"/>
                  </a:lnTo>
                  <a:lnTo>
                    <a:pt x="122047" y="127380"/>
                  </a:lnTo>
                  <a:lnTo>
                    <a:pt x="107187" y="125857"/>
                  </a:lnTo>
                  <a:lnTo>
                    <a:pt x="93725" y="123825"/>
                  </a:lnTo>
                  <a:lnTo>
                    <a:pt x="81279" y="119761"/>
                  </a:lnTo>
                  <a:lnTo>
                    <a:pt x="56514" y="109600"/>
                  </a:lnTo>
                  <a:lnTo>
                    <a:pt x="44068" y="104013"/>
                  </a:lnTo>
                  <a:lnTo>
                    <a:pt x="30607" y="99567"/>
                  </a:lnTo>
                  <a:lnTo>
                    <a:pt x="16129" y="96392"/>
                  </a:lnTo>
                  <a:lnTo>
                    <a:pt x="0" y="95122"/>
                  </a:lnTo>
                  <a:lnTo>
                    <a:pt x="10414" y="90677"/>
                  </a:lnTo>
                  <a:lnTo>
                    <a:pt x="19304" y="87502"/>
                  </a:lnTo>
                  <a:lnTo>
                    <a:pt x="26543" y="85471"/>
                  </a:lnTo>
                  <a:lnTo>
                    <a:pt x="33147" y="83947"/>
                  </a:lnTo>
                  <a:lnTo>
                    <a:pt x="37972" y="82550"/>
                  </a:lnTo>
                  <a:lnTo>
                    <a:pt x="42418" y="80644"/>
                  </a:lnTo>
                  <a:lnTo>
                    <a:pt x="46100" y="77342"/>
                  </a:lnTo>
                  <a:lnTo>
                    <a:pt x="49657" y="72136"/>
                  </a:lnTo>
                  <a:lnTo>
                    <a:pt x="54482" y="65277"/>
                  </a:lnTo>
                  <a:lnTo>
                    <a:pt x="59817" y="60833"/>
                  </a:lnTo>
                  <a:lnTo>
                    <a:pt x="63372" y="57277"/>
                  </a:lnTo>
                  <a:lnTo>
                    <a:pt x="65024" y="53213"/>
                  </a:lnTo>
                  <a:lnTo>
                    <a:pt x="64643" y="50800"/>
                  </a:lnTo>
                  <a:lnTo>
                    <a:pt x="63118" y="48005"/>
                  </a:lnTo>
                  <a:lnTo>
                    <a:pt x="60197" y="44703"/>
                  </a:lnTo>
                  <a:lnTo>
                    <a:pt x="56133" y="40005"/>
                  </a:lnTo>
                  <a:lnTo>
                    <a:pt x="50418" y="34671"/>
                  </a:lnTo>
                  <a:lnTo>
                    <a:pt x="43179" y="28194"/>
                  </a:lnTo>
                  <a:lnTo>
                    <a:pt x="33908" y="20574"/>
                  </a:lnTo>
                  <a:close/>
                </a:path>
              </a:pathLst>
            </a:custGeom>
            <a:solidFill>
              <a:srgbClr val="64CC89"/>
            </a:solidFill>
            <a:ln w="0" cap="flat" cmpd="sng" algn="ctr">
              <a:solidFill>
                <a:srgbClr val="64CC8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олилиния 2"/>
            <p:cNvSpPr/>
            <p:nvPr/>
          </p:nvSpPr>
          <p:spPr>
            <a:xfrm>
              <a:off x="527050" y="1008380"/>
              <a:ext cx="218441" cy="133351"/>
            </a:xfrm>
            <a:custGeom>
              <a:avLst/>
              <a:gdLst/>
              <a:ahLst/>
              <a:cxnLst/>
              <a:rect l="0" t="0" r="0" b="0"/>
              <a:pathLst>
                <a:path w="218441" h="133351">
                  <a:moveTo>
                    <a:pt x="22859" y="12700"/>
                  </a:moveTo>
                  <a:lnTo>
                    <a:pt x="35559" y="6350"/>
                  </a:lnTo>
                  <a:lnTo>
                    <a:pt x="48259" y="2539"/>
                  </a:lnTo>
                  <a:lnTo>
                    <a:pt x="63500" y="0"/>
                  </a:lnTo>
                  <a:lnTo>
                    <a:pt x="80009" y="1270"/>
                  </a:lnTo>
                  <a:lnTo>
                    <a:pt x="97790" y="3809"/>
                  </a:lnTo>
                  <a:lnTo>
                    <a:pt x="114300" y="7620"/>
                  </a:lnTo>
                  <a:lnTo>
                    <a:pt x="132080" y="13970"/>
                  </a:lnTo>
                  <a:lnTo>
                    <a:pt x="147319" y="21589"/>
                  </a:lnTo>
                  <a:lnTo>
                    <a:pt x="163830" y="29209"/>
                  </a:lnTo>
                  <a:lnTo>
                    <a:pt x="179069" y="39370"/>
                  </a:lnTo>
                  <a:lnTo>
                    <a:pt x="191769" y="49530"/>
                  </a:lnTo>
                  <a:lnTo>
                    <a:pt x="201930" y="60959"/>
                  </a:lnTo>
                  <a:lnTo>
                    <a:pt x="210819" y="72389"/>
                  </a:lnTo>
                  <a:lnTo>
                    <a:pt x="215900" y="86359"/>
                  </a:lnTo>
                  <a:lnTo>
                    <a:pt x="218440" y="99059"/>
                  </a:lnTo>
                  <a:lnTo>
                    <a:pt x="217169" y="111759"/>
                  </a:lnTo>
                  <a:lnTo>
                    <a:pt x="215900" y="116839"/>
                  </a:lnTo>
                  <a:lnTo>
                    <a:pt x="212090" y="121920"/>
                  </a:lnTo>
                  <a:lnTo>
                    <a:pt x="207009" y="125730"/>
                  </a:lnTo>
                  <a:lnTo>
                    <a:pt x="201930" y="129539"/>
                  </a:lnTo>
                  <a:lnTo>
                    <a:pt x="195580" y="132080"/>
                  </a:lnTo>
                  <a:lnTo>
                    <a:pt x="189230" y="133350"/>
                  </a:lnTo>
                  <a:lnTo>
                    <a:pt x="172719" y="133350"/>
                  </a:lnTo>
                  <a:lnTo>
                    <a:pt x="156209" y="133350"/>
                  </a:lnTo>
                  <a:lnTo>
                    <a:pt x="138430" y="130809"/>
                  </a:lnTo>
                  <a:lnTo>
                    <a:pt x="121919" y="128270"/>
                  </a:lnTo>
                  <a:lnTo>
                    <a:pt x="106680" y="125730"/>
                  </a:lnTo>
                  <a:lnTo>
                    <a:pt x="92709" y="124459"/>
                  </a:lnTo>
                  <a:lnTo>
                    <a:pt x="81280" y="120650"/>
                  </a:lnTo>
                  <a:lnTo>
                    <a:pt x="57150" y="110489"/>
                  </a:lnTo>
                  <a:lnTo>
                    <a:pt x="43180" y="105409"/>
                  </a:lnTo>
                  <a:lnTo>
                    <a:pt x="30480" y="100330"/>
                  </a:lnTo>
                  <a:lnTo>
                    <a:pt x="16509" y="97789"/>
                  </a:lnTo>
                  <a:lnTo>
                    <a:pt x="0" y="95250"/>
                  </a:lnTo>
                  <a:lnTo>
                    <a:pt x="10159" y="91439"/>
                  </a:lnTo>
                  <a:lnTo>
                    <a:pt x="19050" y="87630"/>
                  </a:lnTo>
                  <a:lnTo>
                    <a:pt x="26669" y="86359"/>
                  </a:lnTo>
                  <a:lnTo>
                    <a:pt x="33019" y="85089"/>
                  </a:lnTo>
                  <a:lnTo>
                    <a:pt x="36830" y="83820"/>
                  </a:lnTo>
                  <a:lnTo>
                    <a:pt x="41909" y="81280"/>
                  </a:lnTo>
                  <a:lnTo>
                    <a:pt x="45719" y="78739"/>
                  </a:lnTo>
                  <a:lnTo>
                    <a:pt x="49530" y="72389"/>
                  </a:lnTo>
                  <a:lnTo>
                    <a:pt x="54609" y="66039"/>
                  </a:lnTo>
                  <a:lnTo>
                    <a:pt x="59690" y="60959"/>
                  </a:lnTo>
                  <a:lnTo>
                    <a:pt x="63500" y="58420"/>
                  </a:lnTo>
                  <a:lnTo>
                    <a:pt x="64769" y="53339"/>
                  </a:lnTo>
                  <a:lnTo>
                    <a:pt x="63500" y="52070"/>
                  </a:lnTo>
                  <a:lnTo>
                    <a:pt x="63500" y="48259"/>
                  </a:lnTo>
                  <a:lnTo>
                    <a:pt x="59690" y="45720"/>
                  </a:lnTo>
                  <a:lnTo>
                    <a:pt x="55880" y="40639"/>
                  </a:lnTo>
                  <a:lnTo>
                    <a:pt x="50800" y="35559"/>
                  </a:lnTo>
                  <a:lnTo>
                    <a:pt x="43180" y="29209"/>
                  </a:lnTo>
                  <a:lnTo>
                    <a:pt x="33019" y="2158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840358" y="774191"/>
              <a:ext cx="118365" cy="219331"/>
            </a:xfrm>
            <a:custGeom>
              <a:avLst/>
              <a:gdLst/>
              <a:ahLst/>
              <a:cxnLst/>
              <a:rect l="0" t="0" r="0" b="0"/>
              <a:pathLst>
                <a:path w="118365" h="219331">
                  <a:moveTo>
                    <a:pt x="65025" y="75820"/>
                  </a:moveTo>
                  <a:lnTo>
                    <a:pt x="75947" y="98806"/>
                  </a:lnTo>
                  <a:lnTo>
                    <a:pt x="86106" y="123445"/>
                  </a:lnTo>
                  <a:lnTo>
                    <a:pt x="95378" y="147956"/>
                  </a:lnTo>
                  <a:lnTo>
                    <a:pt x="103125" y="171323"/>
                  </a:lnTo>
                  <a:lnTo>
                    <a:pt x="106300" y="181864"/>
                  </a:lnTo>
                  <a:lnTo>
                    <a:pt x="109475" y="191136"/>
                  </a:lnTo>
                  <a:lnTo>
                    <a:pt x="112395" y="199517"/>
                  </a:lnTo>
                  <a:lnTo>
                    <a:pt x="114808" y="206884"/>
                  </a:lnTo>
                  <a:lnTo>
                    <a:pt x="116841" y="212091"/>
                  </a:lnTo>
                  <a:lnTo>
                    <a:pt x="118364" y="216155"/>
                  </a:lnTo>
                  <a:lnTo>
                    <a:pt x="114300" y="218186"/>
                  </a:lnTo>
                  <a:lnTo>
                    <a:pt x="110364" y="219330"/>
                  </a:lnTo>
                  <a:lnTo>
                    <a:pt x="101855" y="217297"/>
                  </a:lnTo>
                  <a:lnTo>
                    <a:pt x="93345" y="212091"/>
                  </a:lnTo>
                  <a:lnTo>
                    <a:pt x="85217" y="203581"/>
                  </a:lnTo>
                  <a:lnTo>
                    <a:pt x="77597" y="193548"/>
                  </a:lnTo>
                  <a:lnTo>
                    <a:pt x="70231" y="182626"/>
                  </a:lnTo>
                  <a:lnTo>
                    <a:pt x="63374" y="171705"/>
                  </a:lnTo>
                  <a:lnTo>
                    <a:pt x="57405" y="162434"/>
                  </a:lnTo>
                  <a:lnTo>
                    <a:pt x="46483" y="143892"/>
                  </a:lnTo>
                  <a:lnTo>
                    <a:pt x="37211" y="124206"/>
                  </a:lnTo>
                  <a:lnTo>
                    <a:pt x="29083" y="103251"/>
                  </a:lnTo>
                  <a:lnTo>
                    <a:pt x="22606" y="81789"/>
                  </a:lnTo>
                  <a:lnTo>
                    <a:pt x="10922" y="39878"/>
                  </a:lnTo>
                  <a:lnTo>
                    <a:pt x="5716" y="20193"/>
                  </a:lnTo>
                  <a:lnTo>
                    <a:pt x="0" y="2414"/>
                  </a:lnTo>
                  <a:lnTo>
                    <a:pt x="4064" y="382"/>
                  </a:lnTo>
                  <a:lnTo>
                    <a:pt x="7747" y="0"/>
                  </a:lnTo>
                  <a:lnTo>
                    <a:pt x="15241" y="2032"/>
                  </a:lnTo>
                  <a:lnTo>
                    <a:pt x="22606" y="7621"/>
                  </a:lnTo>
                  <a:lnTo>
                    <a:pt x="29464" y="16129"/>
                  </a:lnTo>
                  <a:lnTo>
                    <a:pt x="42419" y="36703"/>
                  </a:lnTo>
                  <a:lnTo>
                    <a:pt x="48133" y="46864"/>
                  </a:lnTo>
                  <a:lnTo>
                    <a:pt x="53341" y="55626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40739" y="774700"/>
              <a:ext cx="118112" cy="218440"/>
            </a:xfrm>
            <a:custGeom>
              <a:avLst/>
              <a:gdLst/>
              <a:ahLst/>
              <a:cxnLst/>
              <a:rect l="0" t="0" r="0" b="0"/>
              <a:pathLst>
                <a:path w="118112" h="218440">
                  <a:moveTo>
                    <a:pt x="53341" y="54610"/>
                  </a:moveTo>
                  <a:lnTo>
                    <a:pt x="48261" y="45719"/>
                  </a:lnTo>
                  <a:lnTo>
                    <a:pt x="41911" y="35559"/>
                  </a:lnTo>
                  <a:lnTo>
                    <a:pt x="29211" y="15240"/>
                  </a:lnTo>
                  <a:lnTo>
                    <a:pt x="21591" y="6350"/>
                  </a:lnTo>
                  <a:lnTo>
                    <a:pt x="13971" y="0"/>
                  </a:lnTo>
                  <a:lnTo>
                    <a:pt x="7621" y="0"/>
                  </a:lnTo>
                  <a:lnTo>
                    <a:pt x="3811" y="0"/>
                  </a:lnTo>
                  <a:lnTo>
                    <a:pt x="0" y="1269"/>
                  </a:lnTo>
                  <a:lnTo>
                    <a:pt x="5080" y="19050"/>
                  </a:lnTo>
                  <a:lnTo>
                    <a:pt x="10161" y="39369"/>
                  </a:lnTo>
                  <a:lnTo>
                    <a:pt x="21591" y="80010"/>
                  </a:lnTo>
                  <a:lnTo>
                    <a:pt x="27941" y="101600"/>
                  </a:lnTo>
                  <a:lnTo>
                    <a:pt x="36830" y="123189"/>
                  </a:lnTo>
                  <a:lnTo>
                    <a:pt x="45721" y="142239"/>
                  </a:lnTo>
                  <a:lnTo>
                    <a:pt x="57150" y="161289"/>
                  </a:lnTo>
                  <a:lnTo>
                    <a:pt x="62230" y="171450"/>
                  </a:lnTo>
                  <a:lnTo>
                    <a:pt x="69850" y="181610"/>
                  </a:lnTo>
                  <a:lnTo>
                    <a:pt x="77471" y="193039"/>
                  </a:lnTo>
                  <a:lnTo>
                    <a:pt x="85091" y="201930"/>
                  </a:lnTo>
                  <a:lnTo>
                    <a:pt x="92711" y="210819"/>
                  </a:lnTo>
                  <a:lnTo>
                    <a:pt x="101600" y="215900"/>
                  </a:lnTo>
                  <a:lnTo>
                    <a:pt x="109221" y="218439"/>
                  </a:lnTo>
                  <a:lnTo>
                    <a:pt x="114300" y="217169"/>
                  </a:lnTo>
                  <a:lnTo>
                    <a:pt x="118111" y="214630"/>
                  </a:lnTo>
                  <a:lnTo>
                    <a:pt x="116841" y="210819"/>
                  </a:lnTo>
                  <a:lnTo>
                    <a:pt x="114300" y="205739"/>
                  </a:lnTo>
                  <a:lnTo>
                    <a:pt x="111761" y="199389"/>
                  </a:lnTo>
                  <a:lnTo>
                    <a:pt x="109221" y="190500"/>
                  </a:lnTo>
                  <a:lnTo>
                    <a:pt x="105411" y="180339"/>
                  </a:lnTo>
                  <a:lnTo>
                    <a:pt x="102871" y="170180"/>
                  </a:lnTo>
                  <a:lnTo>
                    <a:pt x="95250" y="147319"/>
                  </a:lnTo>
                  <a:lnTo>
                    <a:pt x="85091" y="121919"/>
                  </a:lnTo>
                  <a:lnTo>
                    <a:pt x="74930" y="97789"/>
                  </a:lnTo>
                  <a:lnTo>
                    <a:pt x="64771" y="7493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719962" y="959738"/>
              <a:ext cx="1846962" cy="1708024"/>
            </a:xfrm>
            <a:custGeom>
              <a:avLst/>
              <a:gdLst/>
              <a:ahLst/>
              <a:cxnLst/>
              <a:rect l="0" t="0" r="0" b="0"/>
              <a:pathLst>
                <a:path w="1846962" h="1708024">
                  <a:moveTo>
                    <a:pt x="90932" y="1525"/>
                  </a:moveTo>
                  <a:lnTo>
                    <a:pt x="115190" y="6350"/>
                  </a:lnTo>
                  <a:lnTo>
                    <a:pt x="139701" y="13336"/>
                  </a:lnTo>
                  <a:lnTo>
                    <a:pt x="164846" y="22479"/>
                  </a:lnTo>
                  <a:lnTo>
                    <a:pt x="190627" y="33275"/>
                  </a:lnTo>
                  <a:lnTo>
                    <a:pt x="216535" y="45975"/>
                  </a:lnTo>
                  <a:lnTo>
                    <a:pt x="269240" y="72009"/>
                  </a:lnTo>
                  <a:lnTo>
                    <a:pt x="322580" y="98679"/>
                  </a:lnTo>
                  <a:lnTo>
                    <a:pt x="350013" y="111253"/>
                  </a:lnTo>
                  <a:lnTo>
                    <a:pt x="377063" y="122048"/>
                  </a:lnTo>
                  <a:lnTo>
                    <a:pt x="404623" y="131319"/>
                  </a:lnTo>
                  <a:lnTo>
                    <a:pt x="432563" y="138558"/>
                  </a:lnTo>
                  <a:lnTo>
                    <a:pt x="459995" y="143384"/>
                  </a:lnTo>
                  <a:lnTo>
                    <a:pt x="487807" y="145034"/>
                  </a:lnTo>
                  <a:lnTo>
                    <a:pt x="533146" y="126492"/>
                  </a:lnTo>
                  <a:lnTo>
                    <a:pt x="580010" y="105919"/>
                  </a:lnTo>
                  <a:lnTo>
                    <a:pt x="628143" y="84964"/>
                  </a:lnTo>
                  <a:lnTo>
                    <a:pt x="677418" y="64517"/>
                  </a:lnTo>
                  <a:lnTo>
                    <a:pt x="727965" y="45975"/>
                  </a:lnTo>
                  <a:lnTo>
                    <a:pt x="779018" y="30608"/>
                  </a:lnTo>
                  <a:lnTo>
                    <a:pt x="804418" y="24892"/>
                  </a:lnTo>
                  <a:lnTo>
                    <a:pt x="830327" y="20067"/>
                  </a:lnTo>
                  <a:lnTo>
                    <a:pt x="856235" y="16892"/>
                  </a:lnTo>
                  <a:lnTo>
                    <a:pt x="882015" y="15240"/>
                  </a:lnTo>
                  <a:lnTo>
                    <a:pt x="918718" y="14859"/>
                  </a:lnTo>
                  <a:lnTo>
                    <a:pt x="956438" y="15240"/>
                  </a:lnTo>
                  <a:lnTo>
                    <a:pt x="1032383" y="18797"/>
                  </a:lnTo>
                  <a:lnTo>
                    <a:pt x="1070483" y="22479"/>
                  </a:lnTo>
                  <a:lnTo>
                    <a:pt x="1107948" y="27814"/>
                  </a:lnTo>
                  <a:lnTo>
                    <a:pt x="1146048" y="34164"/>
                  </a:lnTo>
                  <a:lnTo>
                    <a:pt x="1183133" y="41911"/>
                  </a:lnTo>
                  <a:lnTo>
                    <a:pt x="1219963" y="51181"/>
                  </a:lnTo>
                  <a:lnTo>
                    <a:pt x="1256030" y="61976"/>
                  </a:lnTo>
                  <a:lnTo>
                    <a:pt x="1291083" y="74931"/>
                  </a:lnTo>
                  <a:lnTo>
                    <a:pt x="1325118" y="89409"/>
                  </a:lnTo>
                  <a:lnTo>
                    <a:pt x="1358265" y="105919"/>
                  </a:lnTo>
                  <a:lnTo>
                    <a:pt x="1389889" y="124587"/>
                  </a:lnTo>
                  <a:lnTo>
                    <a:pt x="1420114" y="145034"/>
                  </a:lnTo>
                  <a:lnTo>
                    <a:pt x="1448436" y="168022"/>
                  </a:lnTo>
                  <a:lnTo>
                    <a:pt x="1469771" y="186945"/>
                  </a:lnTo>
                  <a:lnTo>
                    <a:pt x="1490854" y="207137"/>
                  </a:lnTo>
                  <a:lnTo>
                    <a:pt x="1531239" y="249809"/>
                  </a:lnTo>
                  <a:lnTo>
                    <a:pt x="1569593" y="295403"/>
                  </a:lnTo>
                  <a:lnTo>
                    <a:pt x="1606042" y="343409"/>
                  </a:lnTo>
                  <a:lnTo>
                    <a:pt x="1640460" y="393700"/>
                  </a:lnTo>
                  <a:lnTo>
                    <a:pt x="1671955" y="446278"/>
                  </a:lnTo>
                  <a:lnTo>
                    <a:pt x="1701546" y="499745"/>
                  </a:lnTo>
                  <a:lnTo>
                    <a:pt x="1728598" y="554990"/>
                  </a:lnTo>
                  <a:lnTo>
                    <a:pt x="1753236" y="610744"/>
                  </a:lnTo>
                  <a:lnTo>
                    <a:pt x="1774952" y="666751"/>
                  </a:lnTo>
                  <a:lnTo>
                    <a:pt x="1794002" y="723138"/>
                  </a:lnTo>
                  <a:lnTo>
                    <a:pt x="1810132" y="779272"/>
                  </a:lnTo>
                  <a:lnTo>
                    <a:pt x="1823974" y="834391"/>
                  </a:lnTo>
                  <a:lnTo>
                    <a:pt x="1834515" y="888492"/>
                  </a:lnTo>
                  <a:lnTo>
                    <a:pt x="1842136" y="941197"/>
                  </a:lnTo>
                  <a:lnTo>
                    <a:pt x="1846580" y="992506"/>
                  </a:lnTo>
                  <a:lnTo>
                    <a:pt x="1846961" y="1019048"/>
                  </a:lnTo>
                  <a:lnTo>
                    <a:pt x="1846580" y="1044448"/>
                  </a:lnTo>
                  <a:lnTo>
                    <a:pt x="1845438" y="1069087"/>
                  </a:lnTo>
                  <a:lnTo>
                    <a:pt x="1843786" y="1092835"/>
                  </a:lnTo>
                  <a:lnTo>
                    <a:pt x="1841373" y="1115441"/>
                  </a:lnTo>
                  <a:lnTo>
                    <a:pt x="1838580" y="1137159"/>
                  </a:lnTo>
                  <a:lnTo>
                    <a:pt x="1830452" y="1179069"/>
                  </a:lnTo>
                  <a:lnTo>
                    <a:pt x="1820292" y="1218312"/>
                  </a:lnTo>
                  <a:lnTo>
                    <a:pt x="1808099" y="1256157"/>
                  </a:lnTo>
                  <a:lnTo>
                    <a:pt x="1793621" y="1292353"/>
                  </a:lnTo>
                  <a:lnTo>
                    <a:pt x="1777492" y="1328166"/>
                  </a:lnTo>
                  <a:lnTo>
                    <a:pt x="1758823" y="1364488"/>
                  </a:lnTo>
                  <a:lnTo>
                    <a:pt x="1737868" y="1398016"/>
                  </a:lnTo>
                  <a:lnTo>
                    <a:pt x="1715263" y="1428623"/>
                  </a:lnTo>
                  <a:lnTo>
                    <a:pt x="1690624" y="1457326"/>
                  </a:lnTo>
                  <a:lnTo>
                    <a:pt x="1664336" y="1483107"/>
                  </a:lnTo>
                  <a:lnTo>
                    <a:pt x="1635888" y="1506856"/>
                  </a:lnTo>
                  <a:lnTo>
                    <a:pt x="1606423" y="1529081"/>
                  </a:lnTo>
                  <a:lnTo>
                    <a:pt x="1575308" y="1548766"/>
                  </a:lnTo>
                  <a:lnTo>
                    <a:pt x="1543051" y="1567307"/>
                  </a:lnTo>
                  <a:lnTo>
                    <a:pt x="1509395" y="1584198"/>
                  </a:lnTo>
                  <a:lnTo>
                    <a:pt x="1474217" y="1599947"/>
                  </a:lnTo>
                  <a:lnTo>
                    <a:pt x="1438276" y="1614551"/>
                  </a:lnTo>
                  <a:lnTo>
                    <a:pt x="1401064" y="1628141"/>
                  </a:lnTo>
                  <a:lnTo>
                    <a:pt x="1362711" y="1640587"/>
                  </a:lnTo>
                  <a:lnTo>
                    <a:pt x="1323848" y="1652779"/>
                  </a:lnTo>
                  <a:lnTo>
                    <a:pt x="1283843" y="1664082"/>
                  </a:lnTo>
                  <a:lnTo>
                    <a:pt x="1237361" y="1676147"/>
                  </a:lnTo>
                  <a:lnTo>
                    <a:pt x="1190498" y="1686560"/>
                  </a:lnTo>
                  <a:lnTo>
                    <a:pt x="1143636" y="1695197"/>
                  </a:lnTo>
                  <a:lnTo>
                    <a:pt x="1097027" y="1701547"/>
                  </a:lnTo>
                  <a:lnTo>
                    <a:pt x="1050164" y="1705610"/>
                  </a:lnTo>
                  <a:lnTo>
                    <a:pt x="1003301" y="1708023"/>
                  </a:lnTo>
                  <a:lnTo>
                    <a:pt x="956818" y="1708023"/>
                  </a:lnTo>
                  <a:lnTo>
                    <a:pt x="910336" y="1705991"/>
                  </a:lnTo>
                  <a:lnTo>
                    <a:pt x="864236" y="1701547"/>
                  </a:lnTo>
                  <a:lnTo>
                    <a:pt x="818135" y="1694689"/>
                  </a:lnTo>
                  <a:lnTo>
                    <a:pt x="772923" y="1685926"/>
                  </a:lnTo>
                  <a:lnTo>
                    <a:pt x="727584" y="1674115"/>
                  </a:lnTo>
                  <a:lnTo>
                    <a:pt x="683134" y="1660526"/>
                  </a:lnTo>
                  <a:lnTo>
                    <a:pt x="639065" y="1644016"/>
                  </a:lnTo>
                  <a:lnTo>
                    <a:pt x="595885" y="1624966"/>
                  </a:lnTo>
                  <a:lnTo>
                    <a:pt x="552959" y="1603248"/>
                  </a:lnTo>
                  <a:lnTo>
                    <a:pt x="517271" y="1582675"/>
                  </a:lnTo>
                  <a:lnTo>
                    <a:pt x="482601" y="1560450"/>
                  </a:lnTo>
                  <a:lnTo>
                    <a:pt x="449454" y="1537082"/>
                  </a:lnTo>
                  <a:lnTo>
                    <a:pt x="417576" y="1512063"/>
                  </a:lnTo>
                  <a:lnTo>
                    <a:pt x="387096" y="1485901"/>
                  </a:lnTo>
                  <a:lnTo>
                    <a:pt x="357632" y="1458469"/>
                  </a:lnTo>
                  <a:lnTo>
                    <a:pt x="330201" y="1429513"/>
                  </a:lnTo>
                  <a:lnTo>
                    <a:pt x="303912" y="1399287"/>
                  </a:lnTo>
                  <a:lnTo>
                    <a:pt x="279654" y="1367410"/>
                  </a:lnTo>
                  <a:lnTo>
                    <a:pt x="256668" y="1334770"/>
                  </a:lnTo>
                  <a:lnTo>
                    <a:pt x="235585" y="1300862"/>
                  </a:lnTo>
                  <a:lnTo>
                    <a:pt x="216535" y="1265682"/>
                  </a:lnTo>
                  <a:lnTo>
                    <a:pt x="199263" y="1229488"/>
                  </a:lnTo>
                  <a:lnTo>
                    <a:pt x="183770" y="1192404"/>
                  </a:lnTo>
                  <a:lnTo>
                    <a:pt x="170180" y="1154176"/>
                  </a:lnTo>
                  <a:lnTo>
                    <a:pt x="158751" y="1114553"/>
                  </a:lnTo>
                  <a:lnTo>
                    <a:pt x="149099" y="1070610"/>
                  </a:lnTo>
                  <a:lnTo>
                    <a:pt x="142621" y="1024637"/>
                  </a:lnTo>
                  <a:lnTo>
                    <a:pt x="138557" y="977519"/>
                  </a:lnTo>
                  <a:lnTo>
                    <a:pt x="136526" y="929513"/>
                  </a:lnTo>
                  <a:lnTo>
                    <a:pt x="137034" y="881254"/>
                  </a:lnTo>
                  <a:lnTo>
                    <a:pt x="138557" y="832485"/>
                  </a:lnTo>
                  <a:lnTo>
                    <a:pt x="141351" y="783591"/>
                  </a:lnTo>
                  <a:lnTo>
                    <a:pt x="145035" y="735585"/>
                  </a:lnTo>
                  <a:lnTo>
                    <a:pt x="149099" y="688467"/>
                  </a:lnTo>
                  <a:lnTo>
                    <a:pt x="153163" y="642875"/>
                  </a:lnTo>
                  <a:lnTo>
                    <a:pt x="156718" y="598933"/>
                  </a:lnTo>
                  <a:lnTo>
                    <a:pt x="160021" y="557531"/>
                  </a:lnTo>
                  <a:lnTo>
                    <a:pt x="162052" y="518287"/>
                  </a:lnTo>
                  <a:lnTo>
                    <a:pt x="162815" y="482092"/>
                  </a:lnTo>
                  <a:lnTo>
                    <a:pt x="162434" y="465075"/>
                  </a:lnTo>
                  <a:lnTo>
                    <a:pt x="162052" y="448945"/>
                  </a:lnTo>
                  <a:lnTo>
                    <a:pt x="160401" y="434087"/>
                  </a:lnTo>
                  <a:lnTo>
                    <a:pt x="158751" y="419989"/>
                  </a:lnTo>
                  <a:lnTo>
                    <a:pt x="151512" y="396622"/>
                  </a:lnTo>
                  <a:lnTo>
                    <a:pt x="142621" y="375667"/>
                  </a:lnTo>
                  <a:lnTo>
                    <a:pt x="132970" y="356744"/>
                  </a:lnTo>
                  <a:lnTo>
                    <a:pt x="121540" y="338964"/>
                  </a:lnTo>
                  <a:lnTo>
                    <a:pt x="109855" y="322834"/>
                  </a:lnTo>
                  <a:lnTo>
                    <a:pt x="97663" y="307848"/>
                  </a:lnTo>
                  <a:lnTo>
                    <a:pt x="73153" y="280162"/>
                  </a:lnTo>
                  <a:lnTo>
                    <a:pt x="48896" y="253492"/>
                  </a:lnTo>
                  <a:lnTo>
                    <a:pt x="37974" y="240158"/>
                  </a:lnTo>
                  <a:lnTo>
                    <a:pt x="27814" y="226061"/>
                  </a:lnTo>
                  <a:lnTo>
                    <a:pt x="18924" y="211583"/>
                  </a:lnTo>
                  <a:lnTo>
                    <a:pt x="11557" y="195834"/>
                  </a:lnTo>
                  <a:lnTo>
                    <a:pt x="5461" y="178944"/>
                  </a:lnTo>
                  <a:lnTo>
                    <a:pt x="1906" y="160401"/>
                  </a:lnTo>
                  <a:lnTo>
                    <a:pt x="0" y="138176"/>
                  </a:lnTo>
                  <a:lnTo>
                    <a:pt x="1143" y="114809"/>
                  </a:lnTo>
                  <a:lnTo>
                    <a:pt x="4826" y="91059"/>
                  </a:lnTo>
                  <a:lnTo>
                    <a:pt x="11557" y="67692"/>
                  </a:lnTo>
                  <a:lnTo>
                    <a:pt x="20956" y="46228"/>
                  </a:lnTo>
                  <a:lnTo>
                    <a:pt x="26543" y="36195"/>
                  </a:lnTo>
                  <a:lnTo>
                    <a:pt x="33401" y="26925"/>
                  </a:lnTo>
                  <a:lnTo>
                    <a:pt x="40768" y="18797"/>
                  </a:lnTo>
                  <a:lnTo>
                    <a:pt x="48388" y="11558"/>
                  </a:lnTo>
                  <a:lnTo>
                    <a:pt x="57278" y="5208"/>
                  </a:lnTo>
                  <a:lnTo>
                    <a:pt x="67057" y="0"/>
                  </a:lnTo>
                  <a:close/>
                </a:path>
              </a:pathLst>
            </a:custGeom>
            <a:solidFill>
              <a:srgbClr val="FFBB62"/>
            </a:solidFill>
            <a:ln w="0" cap="flat" cmpd="sng" algn="ctr">
              <a:solidFill>
                <a:srgbClr val="FFBB6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720090" y="958850"/>
              <a:ext cx="1846581" cy="1708151"/>
            </a:xfrm>
            <a:custGeom>
              <a:avLst/>
              <a:gdLst/>
              <a:ahLst/>
              <a:cxnLst/>
              <a:rect l="0" t="0" r="0" b="0"/>
              <a:pathLst>
                <a:path w="1846581" h="1708151">
                  <a:moveTo>
                    <a:pt x="67310" y="0"/>
                  </a:moveTo>
                  <a:lnTo>
                    <a:pt x="57150" y="5080"/>
                  </a:lnTo>
                  <a:lnTo>
                    <a:pt x="48260" y="11430"/>
                  </a:lnTo>
                  <a:lnTo>
                    <a:pt x="40640" y="19050"/>
                  </a:lnTo>
                  <a:lnTo>
                    <a:pt x="33019" y="27939"/>
                  </a:lnTo>
                  <a:lnTo>
                    <a:pt x="26669" y="35560"/>
                  </a:lnTo>
                  <a:lnTo>
                    <a:pt x="20319" y="46989"/>
                  </a:lnTo>
                  <a:lnTo>
                    <a:pt x="11429" y="68580"/>
                  </a:lnTo>
                  <a:lnTo>
                    <a:pt x="5079" y="91439"/>
                  </a:lnTo>
                  <a:lnTo>
                    <a:pt x="1269" y="115569"/>
                  </a:lnTo>
                  <a:lnTo>
                    <a:pt x="0" y="138430"/>
                  </a:lnTo>
                  <a:lnTo>
                    <a:pt x="1269" y="161289"/>
                  </a:lnTo>
                  <a:lnTo>
                    <a:pt x="6350" y="179069"/>
                  </a:lnTo>
                  <a:lnTo>
                    <a:pt x="11429" y="195580"/>
                  </a:lnTo>
                  <a:lnTo>
                    <a:pt x="19050" y="212089"/>
                  </a:lnTo>
                  <a:lnTo>
                    <a:pt x="26669" y="226060"/>
                  </a:lnTo>
                  <a:lnTo>
                    <a:pt x="38100" y="241300"/>
                  </a:lnTo>
                  <a:lnTo>
                    <a:pt x="48260" y="254000"/>
                  </a:lnTo>
                  <a:lnTo>
                    <a:pt x="73660" y="280669"/>
                  </a:lnTo>
                  <a:lnTo>
                    <a:pt x="97790" y="308610"/>
                  </a:lnTo>
                  <a:lnTo>
                    <a:pt x="109220" y="322580"/>
                  </a:lnTo>
                  <a:lnTo>
                    <a:pt x="121920" y="339089"/>
                  </a:lnTo>
                  <a:lnTo>
                    <a:pt x="133349" y="356869"/>
                  </a:lnTo>
                  <a:lnTo>
                    <a:pt x="142240" y="375919"/>
                  </a:lnTo>
                  <a:lnTo>
                    <a:pt x="151129" y="396239"/>
                  </a:lnTo>
                  <a:lnTo>
                    <a:pt x="158749" y="420369"/>
                  </a:lnTo>
                  <a:lnTo>
                    <a:pt x="160020" y="434339"/>
                  </a:lnTo>
                  <a:lnTo>
                    <a:pt x="162560" y="448310"/>
                  </a:lnTo>
                  <a:lnTo>
                    <a:pt x="162560" y="464819"/>
                  </a:lnTo>
                  <a:lnTo>
                    <a:pt x="162560" y="482600"/>
                  </a:lnTo>
                  <a:lnTo>
                    <a:pt x="162560" y="518160"/>
                  </a:lnTo>
                  <a:lnTo>
                    <a:pt x="160020" y="557530"/>
                  </a:lnTo>
                  <a:lnTo>
                    <a:pt x="156210" y="599439"/>
                  </a:lnTo>
                  <a:lnTo>
                    <a:pt x="153670" y="642619"/>
                  </a:lnTo>
                  <a:lnTo>
                    <a:pt x="148590" y="688339"/>
                  </a:lnTo>
                  <a:lnTo>
                    <a:pt x="144779" y="735329"/>
                  </a:lnTo>
                  <a:lnTo>
                    <a:pt x="142240" y="783589"/>
                  </a:lnTo>
                  <a:lnTo>
                    <a:pt x="138429" y="833120"/>
                  </a:lnTo>
                  <a:lnTo>
                    <a:pt x="135890" y="881379"/>
                  </a:lnTo>
                  <a:lnTo>
                    <a:pt x="135890" y="929639"/>
                  </a:lnTo>
                  <a:lnTo>
                    <a:pt x="138429" y="977900"/>
                  </a:lnTo>
                  <a:lnTo>
                    <a:pt x="142240" y="1024889"/>
                  </a:lnTo>
                  <a:lnTo>
                    <a:pt x="148590" y="1070610"/>
                  </a:lnTo>
                  <a:lnTo>
                    <a:pt x="158749" y="1115060"/>
                  </a:lnTo>
                  <a:lnTo>
                    <a:pt x="170179" y="1154429"/>
                  </a:lnTo>
                  <a:lnTo>
                    <a:pt x="182879" y="1192529"/>
                  </a:lnTo>
                  <a:lnTo>
                    <a:pt x="199390" y="1229360"/>
                  </a:lnTo>
                  <a:lnTo>
                    <a:pt x="215899" y="1266189"/>
                  </a:lnTo>
                  <a:lnTo>
                    <a:pt x="236220" y="1301750"/>
                  </a:lnTo>
                  <a:lnTo>
                    <a:pt x="256540" y="1334770"/>
                  </a:lnTo>
                  <a:lnTo>
                    <a:pt x="279399" y="1367789"/>
                  </a:lnTo>
                  <a:lnTo>
                    <a:pt x="304799" y="1399539"/>
                  </a:lnTo>
                  <a:lnTo>
                    <a:pt x="330199" y="1430020"/>
                  </a:lnTo>
                  <a:lnTo>
                    <a:pt x="358140" y="1459229"/>
                  </a:lnTo>
                  <a:lnTo>
                    <a:pt x="386079" y="1488439"/>
                  </a:lnTo>
                  <a:lnTo>
                    <a:pt x="417829" y="1512570"/>
                  </a:lnTo>
                  <a:lnTo>
                    <a:pt x="449579" y="1537970"/>
                  </a:lnTo>
                  <a:lnTo>
                    <a:pt x="482599" y="1560829"/>
                  </a:lnTo>
                  <a:lnTo>
                    <a:pt x="516890" y="1583689"/>
                  </a:lnTo>
                  <a:lnTo>
                    <a:pt x="552449" y="1605279"/>
                  </a:lnTo>
                  <a:lnTo>
                    <a:pt x="595629" y="1626870"/>
                  </a:lnTo>
                  <a:lnTo>
                    <a:pt x="638810" y="1644650"/>
                  </a:lnTo>
                  <a:lnTo>
                    <a:pt x="683260" y="1661160"/>
                  </a:lnTo>
                  <a:lnTo>
                    <a:pt x="727710" y="1675129"/>
                  </a:lnTo>
                  <a:lnTo>
                    <a:pt x="772160" y="1686560"/>
                  </a:lnTo>
                  <a:lnTo>
                    <a:pt x="817879" y="1695450"/>
                  </a:lnTo>
                  <a:lnTo>
                    <a:pt x="863599" y="1701800"/>
                  </a:lnTo>
                  <a:lnTo>
                    <a:pt x="909320" y="1706879"/>
                  </a:lnTo>
                  <a:lnTo>
                    <a:pt x="956310" y="1708150"/>
                  </a:lnTo>
                  <a:lnTo>
                    <a:pt x="1003299" y="1708150"/>
                  </a:lnTo>
                  <a:lnTo>
                    <a:pt x="1050289" y="1706879"/>
                  </a:lnTo>
                  <a:lnTo>
                    <a:pt x="1097280" y="1701800"/>
                  </a:lnTo>
                  <a:lnTo>
                    <a:pt x="1144270" y="1695450"/>
                  </a:lnTo>
                  <a:lnTo>
                    <a:pt x="1189989" y="1687829"/>
                  </a:lnTo>
                  <a:lnTo>
                    <a:pt x="1236980" y="1676400"/>
                  </a:lnTo>
                  <a:lnTo>
                    <a:pt x="1283970" y="1664970"/>
                  </a:lnTo>
                  <a:lnTo>
                    <a:pt x="1323339" y="1653539"/>
                  </a:lnTo>
                  <a:lnTo>
                    <a:pt x="1362710" y="1642110"/>
                  </a:lnTo>
                  <a:lnTo>
                    <a:pt x="1400810" y="1628139"/>
                  </a:lnTo>
                  <a:lnTo>
                    <a:pt x="1437639" y="1615439"/>
                  </a:lnTo>
                  <a:lnTo>
                    <a:pt x="1474470" y="1601470"/>
                  </a:lnTo>
                  <a:lnTo>
                    <a:pt x="1510030" y="1584960"/>
                  </a:lnTo>
                  <a:lnTo>
                    <a:pt x="1543049" y="1568450"/>
                  </a:lnTo>
                  <a:lnTo>
                    <a:pt x="1574799" y="1548129"/>
                  </a:lnTo>
                  <a:lnTo>
                    <a:pt x="1606549" y="1530350"/>
                  </a:lnTo>
                  <a:lnTo>
                    <a:pt x="1635760" y="1507490"/>
                  </a:lnTo>
                  <a:lnTo>
                    <a:pt x="1663699" y="1483360"/>
                  </a:lnTo>
                  <a:lnTo>
                    <a:pt x="1690370" y="1457960"/>
                  </a:lnTo>
                  <a:lnTo>
                    <a:pt x="1714499" y="1428750"/>
                  </a:lnTo>
                  <a:lnTo>
                    <a:pt x="1737360" y="1398270"/>
                  </a:lnTo>
                  <a:lnTo>
                    <a:pt x="1758949" y="1365250"/>
                  </a:lnTo>
                  <a:lnTo>
                    <a:pt x="1776730" y="1328420"/>
                  </a:lnTo>
                  <a:lnTo>
                    <a:pt x="1793239" y="1292860"/>
                  </a:lnTo>
                  <a:lnTo>
                    <a:pt x="1808480" y="1256029"/>
                  </a:lnTo>
                  <a:lnTo>
                    <a:pt x="1819910" y="1219200"/>
                  </a:lnTo>
                  <a:lnTo>
                    <a:pt x="1830070" y="1179829"/>
                  </a:lnTo>
                  <a:lnTo>
                    <a:pt x="1837689" y="1137920"/>
                  </a:lnTo>
                  <a:lnTo>
                    <a:pt x="1841499" y="1115060"/>
                  </a:lnTo>
                  <a:lnTo>
                    <a:pt x="1844039" y="1093470"/>
                  </a:lnTo>
                  <a:lnTo>
                    <a:pt x="1845310" y="1069339"/>
                  </a:lnTo>
                  <a:lnTo>
                    <a:pt x="1846580" y="1045210"/>
                  </a:lnTo>
                  <a:lnTo>
                    <a:pt x="1846580" y="1019810"/>
                  </a:lnTo>
                  <a:lnTo>
                    <a:pt x="1846580" y="993139"/>
                  </a:lnTo>
                  <a:lnTo>
                    <a:pt x="1842770" y="942339"/>
                  </a:lnTo>
                  <a:lnTo>
                    <a:pt x="1835149" y="889000"/>
                  </a:lnTo>
                  <a:lnTo>
                    <a:pt x="1823720" y="835660"/>
                  </a:lnTo>
                  <a:lnTo>
                    <a:pt x="1809749" y="779779"/>
                  </a:lnTo>
                  <a:lnTo>
                    <a:pt x="1794510" y="722629"/>
                  </a:lnTo>
                  <a:lnTo>
                    <a:pt x="1775460" y="668020"/>
                  </a:lnTo>
                  <a:lnTo>
                    <a:pt x="1752599" y="610869"/>
                  </a:lnTo>
                  <a:lnTo>
                    <a:pt x="1728470" y="554989"/>
                  </a:lnTo>
                  <a:lnTo>
                    <a:pt x="1701799" y="500380"/>
                  </a:lnTo>
                  <a:lnTo>
                    <a:pt x="1672589" y="447039"/>
                  </a:lnTo>
                  <a:lnTo>
                    <a:pt x="1639570" y="394969"/>
                  </a:lnTo>
                  <a:lnTo>
                    <a:pt x="1606549" y="342900"/>
                  </a:lnTo>
                  <a:lnTo>
                    <a:pt x="1569720" y="295910"/>
                  </a:lnTo>
                  <a:lnTo>
                    <a:pt x="1531620" y="250189"/>
                  </a:lnTo>
                  <a:lnTo>
                    <a:pt x="1490980" y="208280"/>
                  </a:lnTo>
                  <a:lnTo>
                    <a:pt x="1470660" y="187960"/>
                  </a:lnTo>
                  <a:lnTo>
                    <a:pt x="1449070" y="168910"/>
                  </a:lnTo>
                  <a:lnTo>
                    <a:pt x="1419860" y="144780"/>
                  </a:lnTo>
                  <a:lnTo>
                    <a:pt x="1389380" y="124460"/>
                  </a:lnTo>
                  <a:lnTo>
                    <a:pt x="1357630" y="106680"/>
                  </a:lnTo>
                  <a:lnTo>
                    <a:pt x="1324610" y="88900"/>
                  </a:lnTo>
                  <a:lnTo>
                    <a:pt x="1290320" y="76200"/>
                  </a:lnTo>
                  <a:lnTo>
                    <a:pt x="1256030" y="62230"/>
                  </a:lnTo>
                  <a:lnTo>
                    <a:pt x="1220470" y="50800"/>
                  </a:lnTo>
                  <a:lnTo>
                    <a:pt x="1183639" y="41910"/>
                  </a:lnTo>
                  <a:lnTo>
                    <a:pt x="1145539" y="35560"/>
                  </a:lnTo>
                  <a:lnTo>
                    <a:pt x="1107439" y="29210"/>
                  </a:lnTo>
                  <a:lnTo>
                    <a:pt x="1070610" y="22860"/>
                  </a:lnTo>
                  <a:lnTo>
                    <a:pt x="1032510" y="19050"/>
                  </a:lnTo>
                  <a:lnTo>
                    <a:pt x="956310" y="15239"/>
                  </a:lnTo>
                  <a:lnTo>
                    <a:pt x="918210" y="15239"/>
                  </a:lnTo>
                  <a:lnTo>
                    <a:pt x="881379" y="15239"/>
                  </a:lnTo>
                  <a:lnTo>
                    <a:pt x="855979" y="16510"/>
                  </a:lnTo>
                  <a:lnTo>
                    <a:pt x="830579" y="20319"/>
                  </a:lnTo>
                  <a:lnTo>
                    <a:pt x="803910" y="25400"/>
                  </a:lnTo>
                  <a:lnTo>
                    <a:pt x="779779" y="30480"/>
                  </a:lnTo>
                  <a:lnTo>
                    <a:pt x="727710" y="45719"/>
                  </a:lnTo>
                  <a:lnTo>
                    <a:pt x="676910" y="64769"/>
                  </a:lnTo>
                  <a:lnTo>
                    <a:pt x="628649" y="85089"/>
                  </a:lnTo>
                  <a:lnTo>
                    <a:pt x="580389" y="106680"/>
                  </a:lnTo>
                  <a:lnTo>
                    <a:pt x="533399" y="127000"/>
                  </a:lnTo>
                  <a:lnTo>
                    <a:pt x="487679" y="144780"/>
                  </a:lnTo>
                  <a:lnTo>
                    <a:pt x="461010" y="143510"/>
                  </a:lnTo>
                  <a:lnTo>
                    <a:pt x="433070" y="138430"/>
                  </a:lnTo>
                  <a:lnTo>
                    <a:pt x="405129" y="132080"/>
                  </a:lnTo>
                  <a:lnTo>
                    <a:pt x="377190" y="121919"/>
                  </a:lnTo>
                  <a:lnTo>
                    <a:pt x="350520" y="111760"/>
                  </a:lnTo>
                  <a:lnTo>
                    <a:pt x="322579" y="99060"/>
                  </a:lnTo>
                  <a:lnTo>
                    <a:pt x="269240" y="72389"/>
                  </a:lnTo>
                  <a:lnTo>
                    <a:pt x="215899" y="45719"/>
                  </a:lnTo>
                  <a:lnTo>
                    <a:pt x="190499" y="34289"/>
                  </a:lnTo>
                  <a:lnTo>
                    <a:pt x="165099" y="22860"/>
                  </a:lnTo>
                  <a:lnTo>
                    <a:pt x="139699" y="13969"/>
                  </a:lnTo>
                  <a:lnTo>
                    <a:pt x="114299" y="6350"/>
                  </a:lnTo>
                  <a:lnTo>
                    <a:pt x="90169" y="253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114044" y="1117600"/>
              <a:ext cx="1376046" cy="1317118"/>
            </a:xfrm>
            <a:custGeom>
              <a:avLst/>
              <a:gdLst/>
              <a:ahLst/>
              <a:cxnLst/>
              <a:rect l="0" t="0" r="0" b="0"/>
              <a:pathLst>
                <a:path w="1376046" h="1317118">
                  <a:moveTo>
                    <a:pt x="354075" y="40766"/>
                  </a:moveTo>
                  <a:lnTo>
                    <a:pt x="396239" y="27177"/>
                  </a:lnTo>
                  <a:lnTo>
                    <a:pt x="439419" y="16255"/>
                  </a:lnTo>
                  <a:lnTo>
                    <a:pt x="484250" y="8127"/>
                  </a:lnTo>
                  <a:lnTo>
                    <a:pt x="529589" y="2921"/>
                  </a:lnTo>
                  <a:lnTo>
                    <a:pt x="575310" y="0"/>
                  </a:lnTo>
                  <a:lnTo>
                    <a:pt x="621664" y="0"/>
                  </a:lnTo>
                  <a:lnTo>
                    <a:pt x="668273" y="2539"/>
                  </a:lnTo>
                  <a:lnTo>
                    <a:pt x="714756" y="7747"/>
                  </a:lnTo>
                  <a:lnTo>
                    <a:pt x="760476" y="15366"/>
                  </a:lnTo>
                  <a:lnTo>
                    <a:pt x="805688" y="25908"/>
                  </a:lnTo>
                  <a:lnTo>
                    <a:pt x="850138" y="38735"/>
                  </a:lnTo>
                  <a:lnTo>
                    <a:pt x="893317" y="54102"/>
                  </a:lnTo>
                  <a:lnTo>
                    <a:pt x="935354" y="71882"/>
                  </a:lnTo>
                  <a:lnTo>
                    <a:pt x="975867" y="91947"/>
                  </a:lnTo>
                  <a:lnTo>
                    <a:pt x="1014222" y="115061"/>
                  </a:lnTo>
                  <a:lnTo>
                    <a:pt x="1050670" y="139953"/>
                  </a:lnTo>
                  <a:lnTo>
                    <a:pt x="1088263" y="169799"/>
                  </a:lnTo>
                  <a:lnTo>
                    <a:pt x="1124585" y="202819"/>
                  </a:lnTo>
                  <a:lnTo>
                    <a:pt x="1159382" y="238378"/>
                  </a:lnTo>
                  <a:lnTo>
                    <a:pt x="1193038" y="276605"/>
                  </a:lnTo>
                  <a:lnTo>
                    <a:pt x="1224533" y="316483"/>
                  </a:lnTo>
                  <a:lnTo>
                    <a:pt x="1253998" y="358902"/>
                  </a:lnTo>
                  <a:lnTo>
                    <a:pt x="1281176" y="402844"/>
                  </a:lnTo>
                  <a:lnTo>
                    <a:pt x="1305432" y="448310"/>
                  </a:lnTo>
                  <a:lnTo>
                    <a:pt x="1326388" y="494283"/>
                  </a:lnTo>
                  <a:lnTo>
                    <a:pt x="1344167" y="541908"/>
                  </a:lnTo>
                  <a:lnTo>
                    <a:pt x="1358391" y="589533"/>
                  </a:lnTo>
                  <a:lnTo>
                    <a:pt x="1368425" y="637413"/>
                  </a:lnTo>
                  <a:lnTo>
                    <a:pt x="1374520" y="685419"/>
                  </a:lnTo>
                  <a:lnTo>
                    <a:pt x="1376045" y="733425"/>
                  </a:lnTo>
                  <a:lnTo>
                    <a:pt x="1374901" y="756792"/>
                  </a:lnTo>
                  <a:lnTo>
                    <a:pt x="1372870" y="780669"/>
                  </a:lnTo>
                  <a:lnTo>
                    <a:pt x="1369313" y="804036"/>
                  </a:lnTo>
                  <a:lnTo>
                    <a:pt x="1364360" y="826897"/>
                  </a:lnTo>
                  <a:lnTo>
                    <a:pt x="1361185" y="838580"/>
                  </a:lnTo>
                  <a:lnTo>
                    <a:pt x="1357122" y="849502"/>
                  </a:lnTo>
                  <a:lnTo>
                    <a:pt x="1351788" y="859917"/>
                  </a:lnTo>
                  <a:lnTo>
                    <a:pt x="1346200" y="869695"/>
                  </a:lnTo>
                  <a:lnTo>
                    <a:pt x="1331976" y="888238"/>
                  </a:lnTo>
                  <a:lnTo>
                    <a:pt x="1315847" y="904748"/>
                  </a:lnTo>
                  <a:lnTo>
                    <a:pt x="1296797" y="919607"/>
                  </a:lnTo>
                  <a:lnTo>
                    <a:pt x="1276350" y="933830"/>
                  </a:lnTo>
                  <a:lnTo>
                    <a:pt x="1254379" y="946657"/>
                  </a:lnTo>
                  <a:lnTo>
                    <a:pt x="1231773" y="959230"/>
                  </a:lnTo>
                  <a:lnTo>
                    <a:pt x="1184148" y="983742"/>
                  </a:lnTo>
                  <a:lnTo>
                    <a:pt x="1137538" y="1008760"/>
                  </a:lnTo>
                  <a:lnTo>
                    <a:pt x="1115313" y="1022476"/>
                  </a:lnTo>
                  <a:lnTo>
                    <a:pt x="1094358" y="1037335"/>
                  </a:lnTo>
                  <a:lnTo>
                    <a:pt x="1075308" y="1053464"/>
                  </a:lnTo>
                  <a:lnTo>
                    <a:pt x="1058291" y="1071245"/>
                  </a:lnTo>
                  <a:lnTo>
                    <a:pt x="1049401" y="1082420"/>
                  </a:lnTo>
                  <a:lnTo>
                    <a:pt x="1042161" y="1095120"/>
                  </a:lnTo>
                  <a:lnTo>
                    <a:pt x="1035685" y="1107820"/>
                  </a:lnTo>
                  <a:lnTo>
                    <a:pt x="1029588" y="1121664"/>
                  </a:lnTo>
                  <a:lnTo>
                    <a:pt x="1019556" y="1150239"/>
                  </a:lnTo>
                  <a:lnTo>
                    <a:pt x="1009904" y="1179195"/>
                  </a:lnTo>
                  <a:lnTo>
                    <a:pt x="999363" y="1207007"/>
                  </a:lnTo>
                  <a:lnTo>
                    <a:pt x="993266" y="1219961"/>
                  </a:lnTo>
                  <a:lnTo>
                    <a:pt x="986408" y="1232154"/>
                  </a:lnTo>
                  <a:lnTo>
                    <a:pt x="978281" y="1243329"/>
                  </a:lnTo>
                  <a:lnTo>
                    <a:pt x="969391" y="1253489"/>
                  </a:lnTo>
                  <a:lnTo>
                    <a:pt x="958976" y="1262252"/>
                  </a:lnTo>
                  <a:lnTo>
                    <a:pt x="947166" y="1269619"/>
                  </a:lnTo>
                  <a:lnTo>
                    <a:pt x="928623" y="1278382"/>
                  </a:lnTo>
                  <a:lnTo>
                    <a:pt x="909954" y="1286510"/>
                  </a:lnTo>
                  <a:lnTo>
                    <a:pt x="870838" y="1299464"/>
                  </a:lnTo>
                  <a:lnTo>
                    <a:pt x="830833" y="1308735"/>
                  </a:lnTo>
                  <a:lnTo>
                    <a:pt x="789558" y="1314323"/>
                  </a:lnTo>
                  <a:lnTo>
                    <a:pt x="747522" y="1317117"/>
                  </a:lnTo>
                  <a:lnTo>
                    <a:pt x="704976" y="1316735"/>
                  </a:lnTo>
                  <a:lnTo>
                    <a:pt x="662178" y="1313942"/>
                  </a:lnTo>
                  <a:lnTo>
                    <a:pt x="618870" y="1307845"/>
                  </a:lnTo>
                  <a:lnTo>
                    <a:pt x="576072" y="1299845"/>
                  </a:lnTo>
                  <a:lnTo>
                    <a:pt x="533273" y="1289685"/>
                  </a:lnTo>
                  <a:lnTo>
                    <a:pt x="490728" y="1277239"/>
                  </a:lnTo>
                  <a:lnTo>
                    <a:pt x="449198" y="1263142"/>
                  </a:lnTo>
                  <a:lnTo>
                    <a:pt x="407923" y="1247775"/>
                  </a:lnTo>
                  <a:lnTo>
                    <a:pt x="368300" y="1230883"/>
                  </a:lnTo>
                  <a:lnTo>
                    <a:pt x="329945" y="1212342"/>
                  </a:lnTo>
                  <a:lnTo>
                    <a:pt x="292734" y="1193419"/>
                  </a:lnTo>
                  <a:lnTo>
                    <a:pt x="270002" y="1180083"/>
                  </a:lnTo>
                  <a:lnTo>
                    <a:pt x="247777" y="1165986"/>
                  </a:lnTo>
                  <a:lnTo>
                    <a:pt x="225933" y="1150620"/>
                  </a:lnTo>
                  <a:lnTo>
                    <a:pt x="204978" y="1134110"/>
                  </a:lnTo>
                  <a:lnTo>
                    <a:pt x="184277" y="1116457"/>
                  </a:lnTo>
                  <a:lnTo>
                    <a:pt x="164972" y="1097788"/>
                  </a:lnTo>
                  <a:lnTo>
                    <a:pt x="145922" y="1078483"/>
                  </a:lnTo>
                  <a:lnTo>
                    <a:pt x="128142" y="1057910"/>
                  </a:lnTo>
                  <a:lnTo>
                    <a:pt x="111125" y="1036954"/>
                  </a:lnTo>
                  <a:lnTo>
                    <a:pt x="94995" y="1015110"/>
                  </a:lnTo>
                  <a:lnTo>
                    <a:pt x="80517" y="992632"/>
                  </a:lnTo>
                  <a:lnTo>
                    <a:pt x="66675" y="969645"/>
                  </a:lnTo>
                  <a:lnTo>
                    <a:pt x="54102" y="946276"/>
                  </a:lnTo>
                  <a:lnTo>
                    <a:pt x="42798" y="922020"/>
                  </a:lnTo>
                  <a:lnTo>
                    <a:pt x="33147" y="897508"/>
                  </a:lnTo>
                  <a:lnTo>
                    <a:pt x="24638" y="872870"/>
                  </a:lnTo>
                  <a:lnTo>
                    <a:pt x="16128" y="840613"/>
                  </a:lnTo>
                  <a:lnTo>
                    <a:pt x="9270" y="808354"/>
                  </a:lnTo>
                  <a:lnTo>
                    <a:pt x="4444" y="775335"/>
                  </a:lnTo>
                  <a:lnTo>
                    <a:pt x="1142" y="741933"/>
                  </a:lnTo>
                  <a:lnTo>
                    <a:pt x="0" y="708405"/>
                  </a:lnTo>
                  <a:lnTo>
                    <a:pt x="381" y="674623"/>
                  </a:lnTo>
                  <a:lnTo>
                    <a:pt x="1905" y="640714"/>
                  </a:lnTo>
                  <a:lnTo>
                    <a:pt x="5206" y="606805"/>
                  </a:lnTo>
                  <a:lnTo>
                    <a:pt x="10033" y="572897"/>
                  </a:lnTo>
                  <a:lnTo>
                    <a:pt x="16128" y="539114"/>
                  </a:lnTo>
                  <a:lnTo>
                    <a:pt x="23875" y="505586"/>
                  </a:lnTo>
                  <a:lnTo>
                    <a:pt x="32384" y="472566"/>
                  </a:lnTo>
                  <a:lnTo>
                    <a:pt x="42417" y="439927"/>
                  </a:lnTo>
                  <a:lnTo>
                    <a:pt x="53339" y="408050"/>
                  </a:lnTo>
                  <a:lnTo>
                    <a:pt x="65531" y="376555"/>
                  </a:lnTo>
                  <a:lnTo>
                    <a:pt x="78486" y="345947"/>
                  </a:lnTo>
                  <a:lnTo>
                    <a:pt x="100964" y="298830"/>
                  </a:lnTo>
                  <a:lnTo>
                    <a:pt x="126872" y="252094"/>
                  </a:lnTo>
                  <a:lnTo>
                    <a:pt x="141097" y="229108"/>
                  </a:lnTo>
                  <a:lnTo>
                    <a:pt x="155956" y="206502"/>
                  </a:lnTo>
                  <a:lnTo>
                    <a:pt x="171831" y="184658"/>
                  </a:lnTo>
                  <a:lnTo>
                    <a:pt x="188848" y="163830"/>
                  </a:lnTo>
                  <a:lnTo>
                    <a:pt x="206120" y="143636"/>
                  </a:lnTo>
                  <a:lnTo>
                    <a:pt x="224789" y="124586"/>
                  </a:lnTo>
                  <a:lnTo>
                    <a:pt x="244094" y="106933"/>
                  </a:lnTo>
                  <a:lnTo>
                    <a:pt x="264286" y="90424"/>
                  </a:lnTo>
                  <a:lnTo>
                    <a:pt x="285369" y="75438"/>
                  </a:lnTo>
                  <a:lnTo>
                    <a:pt x="307213" y="62102"/>
                  </a:lnTo>
                  <a:lnTo>
                    <a:pt x="330200" y="50546"/>
                  </a:lnTo>
                  <a:close/>
                </a:path>
              </a:pathLst>
            </a:custGeom>
            <a:solidFill>
              <a:srgbClr val="F9EB8E"/>
            </a:solidFill>
            <a:ln w="0" cap="flat" cmpd="sng" algn="ctr">
              <a:solidFill>
                <a:srgbClr val="F9EB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1550288" y="1395857"/>
              <a:ext cx="344807" cy="383414"/>
            </a:xfrm>
            <a:custGeom>
              <a:avLst/>
              <a:gdLst/>
              <a:ahLst/>
              <a:cxnLst/>
              <a:rect l="0" t="0" r="0" b="0"/>
              <a:pathLst>
                <a:path w="344807" h="383414">
                  <a:moveTo>
                    <a:pt x="86488" y="14096"/>
                  </a:moveTo>
                  <a:lnTo>
                    <a:pt x="100585" y="8128"/>
                  </a:lnTo>
                  <a:lnTo>
                    <a:pt x="115951" y="4064"/>
                  </a:lnTo>
                  <a:lnTo>
                    <a:pt x="131700" y="1270"/>
                  </a:lnTo>
                  <a:lnTo>
                    <a:pt x="148337" y="0"/>
                  </a:lnTo>
                  <a:lnTo>
                    <a:pt x="164973" y="381"/>
                  </a:lnTo>
                  <a:lnTo>
                    <a:pt x="181864" y="2031"/>
                  </a:lnTo>
                  <a:lnTo>
                    <a:pt x="198882" y="4826"/>
                  </a:lnTo>
                  <a:lnTo>
                    <a:pt x="215392" y="9270"/>
                  </a:lnTo>
                  <a:lnTo>
                    <a:pt x="232029" y="14859"/>
                  </a:lnTo>
                  <a:lnTo>
                    <a:pt x="247778" y="21462"/>
                  </a:lnTo>
                  <a:lnTo>
                    <a:pt x="263144" y="29464"/>
                  </a:lnTo>
                  <a:lnTo>
                    <a:pt x="277622" y="37973"/>
                  </a:lnTo>
                  <a:lnTo>
                    <a:pt x="291085" y="48006"/>
                  </a:lnTo>
                  <a:lnTo>
                    <a:pt x="303531" y="58801"/>
                  </a:lnTo>
                  <a:lnTo>
                    <a:pt x="314453" y="70612"/>
                  </a:lnTo>
                  <a:lnTo>
                    <a:pt x="323723" y="82676"/>
                  </a:lnTo>
                  <a:lnTo>
                    <a:pt x="330328" y="94360"/>
                  </a:lnTo>
                  <a:lnTo>
                    <a:pt x="335788" y="106806"/>
                  </a:lnTo>
                  <a:lnTo>
                    <a:pt x="339853" y="119760"/>
                  </a:lnTo>
                  <a:lnTo>
                    <a:pt x="342773" y="132968"/>
                  </a:lnTo>
                  <a:lnTo>
                    <a:pt x="344425" y="146684"/>
                  </a:lnTo>
                  <a:lnTo>
                    <a:pt x="344806" y="161290"/>
                  </a:lnTo>
                  <a:lnTo>
                    <a:pt x="342773" y="190245"/>
                  </a:lnTo>
                  <a:lnTo>
                    <a:pt x="336678" y="218948"/>
                  </a:lnTo>
                  <a:lnTo>
                    <a:pt x="327407" y="246634"/>
                  </a:lnTo>
                  <a:lnTo>
                    <a:pt x="315341" y="272922"/>
                  </a:lnTo>
                  <a:lnTo>
                    <a:pt x="300737" y="296291"/>
                  </a:lnTo>
                  <a:lnTo>
                    <a:pt x="284481" y="315975"/>
                  </a:lnTo>
                  <a:lnTo>
                    <a:pt x="265557" y="334137"/>
                  </a:lnTo>
                  <a:lnTo>
                    <a:pt x="243713" y="350647"/>
                  </a:lnTo>
                  <a:lnTo>
                    <a:pt x="220345" y="364490"/>
                  </a:lnTo>
                  <a:lnTo>
                    <a:pt x="196088" y="374903"/>
                  </a:lnTo>
                  <a:lnTo>
                    <a:pt x="170562" y="381381"/>
                  </a:lnTo>
                  <a:lnTo>
                    <a:pt x="145416" y="383413"/>
                  </a:lnTo>
                  <a:lnTo>
                    <a:pt x="132969" y="382523"/>
                  </a:lnTo>
                  <a:lnTo>
                    <a:pt x="120904" y="380491"/>
                  </a:lnTo>
                  <a:lnTo>
                    <a:pt x="109094" y="376935"/>
                  </a:lnTo>
                  <a:lnTo>
                    <a:pt x="98172" y="372110"/>
                  </a:lnTo>
                  <a:lnTo>
                    <a:pt x="87250" y="366013"/>
                  </a:lnTo>
                  <a:lnTo>
                    <a:pt x="77216" y="359156"/>
                  </a:lnTo>
                  <a:lnTo>
                    <a:pt x="67437" y="351154"/>
                  </a:lnTo>
                  <a:lnTo>
                    <a:pt x="58167" y="342265"/>
                  </a:lnTo>
                  <a:lnTo>
                    <a:pt x="41529" y="322072"/>
                  </a:lnTo>
                  <a:lnTo>
                    <a:pt x="27051" y="300354"/>
                  </a:lnTo>
                  <a:lnTo>
                    <a:pt x="15748" y="276606"/>
                  </a:lnTo>
                  <a:lnTo>
                    <a:pt x="7239" y="251968"/>
                  </a:lnTo>
                  <a:lnTo>
                    <a:pt x="2287" y="227837"/>
                  </a:lnTo>
                  <a:lnTo>
                    <a:pt x="254" y="213359"/>
                  </a:lnTo>
                  <a:lnTo>
                    <a:pt x="0" y="198373"/>
                  </a:lnTo>
                  <a:lnTo>
                    <a:pt x="1144" y="167385"/>
                  </a:lnTo>
                  <a:lnTo>
                    <a:pt x="5970" y="135890"/>
                  </a:lnTo>
                  <a:lnTo>
                    <a:pt x="14478" y="105282"/>
                  </a:lnTo>
                  <a:lnTo>
                    <a:pt x="19812" y="90804"/>
                  </a:lnTo>
                  <a:lnTo>
                    <a:pt x="26670" y="76581"/>
                  </a:lnTo>
                  <a:lnTo>
                    <a:pt x="34290" y="63373"/>
                  </a:lnTo>
                  <a:lnTo>
                    <a:pt x="42800" y="51181"/>
                  </a:lnTo>
                  <a:lnTo>
                    <a:pt x="52070" y="39878"/>
                  </a:lnTo>
                  <a:lnTo>
                    <a:pt x="62612" y="29845"/>
                  </a:lnTo>
                  <a:lnTo>
                    <a:pt x="73914" y="20954"/>
                  </a:lnTo>
                  <a:close/>
                </a:path>
              </a:pathLst>
            </a:custGeom>
            <a:solidFill>
              <a:srgbClr val="EEEEDE"/>
            </a:solidFill>
            <a:ln w="0" cap="flat" cmpd="sng" algn="ctr">
              <a:solidFill>
                <a:srgbClr val="EEEED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993139" y="1301750"/>
              <a:ext cx="830582" cy="791211"/>
            </a:xfrm>
            <a:custGeom>
              <a:avLst/>
              <a:gdLst/>
              <a:ahLst/>
              <a:cxnLst/>
              <a:rect l="0" t="0" r="0" b="0"/>
              <a:pathLst>
                <a:path w="830582" h="791211">
                  <a:moveTo>
                    <a:pt x="830581" y="787400"/>
                  </a:moveTo>
                  <a:lnTo>
                    <a:pt x="802640" y="789939"/>
                  </a:lnTo>
                  <a:lnTo>
                    <a:pt x="774700" y="791210"/>
                  </a:lnTo>
                  <a:lnTo>
                    <a:pt x="746761" y="788670"/>
                  </a:lnTo>
                  <a:lnTo>
                    <a:pt x="717550" y="784860"/>
                  </a:lnTo>
                  <a:lnTo>
                    <a:pt x="689611" y="779779"/>
                  </a:lnTo>
                  <a:lnTo>
                    <a:pt x="661671" y="773429"/>
                  </a:lnTo>
                  <a:lnTo>
                    <a:pt x="635000" y="765810"/>
                  </a:lnTo>
                  <a:lnTo>
                    <a:pt x="608330" y="758189"/>
                  </a:lnTo>
                  <a:lnTo>
                    <a:pt x="584200" y="749300"/>
                  </a:lnTo>
                  <a:lnTo>
                    <a:pt x="561341" y="739139"/>
                  </a:lnTo>
                  <a:lnTo>
                    <a:pt x="541021" y="731520"/>
                  </a:lnTo>
                  <a:lnTo>
                    <a:pt x="523241" y="721360"/>
                  </a:lnTo>
                  <a:lnTo>
                    <a:pt x="506730" y="713739"/>
                  </a:lnTo>
                  <a:lnTo>
                    <a:pt x="494030" y="706120"/>
                  </a:lnTo>
                  <a:lnTo>
                    <a:pt x="485141" y="699770"/>
                  </a:lnTo>
                  <a:lnTo>
                    <a:pt x="478791" y="695960"/>
                  </a:lnTo>
                  <a:lnTo>
                    <a:pt x="458471" y="676910"/>
                  </a:lnTo>
                  <a:lnTo>
                    <a:pt x="439421" y="656589"/>
                  </a:lnTo>
                  <a:lnTo>
                    <a:pt x="422911" y="635000"/>
                  </a:lnTo>
                  <a:lnTo>
                    <a:pt x="405130" y="612139"/>
                  </a:lnTo>
                  <a:lnTo>
                    <a:pt x="391161" y="590550"/>
                  </a:lnTo>
                  <a:lnTo>
                    <a:pt x="375921" y="565150"/>
                  </a:lnTo>
                  <a:lnTo>
                    <a:pt x="347980" y="516889"/>
                  </a:lnTo>
                  <a:lnTo>
                    <a:pt x="293371" y="416560"/>
                  </a:lnTo>
                  <a:lnTo>
                    <a:pt x="264161" y="367029"/>
                  </a:lnTo>
                  <a:lnTo>
                    <a:pt x="248921" y="344170"/>
                  </a:lnTo>
                  <a:lnTo>
                    <a:pt x="233680" y="321310"/>
                  </a:lnTo>
                  <a:lnTo>
                    <a:pt x="116841" y="161289"/>
                  </a:lnTo>
                  <a:lnTo>
                    <a:pt x="0" y="0"/>
                  </a:lnTo>
                </a:path>
              </a:pathLst>
            </a:custGeom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116330" y="1263650"/>
              <a:ext cx="887731" cy="735330"/>
            </a:xfrm>
            <a:custGeom>
              <a:avLst/>
              <a:gdLst/>
              <a:ahLst/>
              <a:cxnLst/>
              <a:rect l="0" t="0" r="0" b="0"/>
              <a:pathLst>
                <a:path w="887731" h="735330">
                  <a:moveTo>
                    <a:pt x="887730" y="735329"/>
                  </a:moveTo>
                  <a:lnTo>
                    <a:pt x="845820" y="727710"/>
                  </a:lnTo>
                  <a:lnTo>
                    <a:pt x="803909" y="722629"/>
                  </a:lnTo>
                  <a:lnTo>
                    <a:pt x="760730" y="716279"/>
                  </a:lnTo>
                  <a:lnTo>
                    <a:pt x="718820" y="706120"/>
                  </a:lnTo>
                  <a:lnTo>
                    <a:pt x="676909" y="695960"/>
                  </a:lnTo>
                  <a:lnTo>
                    <a:pt x="657859" y="688339"/>
                  </a:lnTo>
                  <a:lnTo>
                    <a:pt x="638809" y="679450"/>
                  </a:lnTo>
                  <a:lnTo>
                    <a:pt x="619759" y="670560"/>
                  </a:lnTo>
                  <a:lnTo>
                    <a:pt x="601980" y="660400"/>
                  </a:lnTo>
                  <a:lnTo>
                    <a:pt x="585470" y="647700"/>
                  </a:lnTo>
                  <a:lnTo>
                    <a:pt x="570230" y="635000"/>
                  </a:lnTo>
                  <a:lnTo>
                    <a:pt x="542290" y="615950"/>
                  </a:lnTo>
                  <a:lnTo>
                    <a:pt x="518159" y="594360"/>
                  </a:lnTo>
                  <a:lnTo>
                    <a:pt x="495300" y="575310"/>
                  </a:lnTo>
                  <a:lnTo>
                    <a:pt x="474980" y="557529"/>
                  </a:lnTo>
                  <a:lnTo>
                    <a:pt x="454659" y="537210"/>
                  </a:lnTo>
                  <a:lnTo>
                    <a:pt x="436880" y="519429"/>
                  </a:lnTo>
                  <a:lnTo>
                    <a:pt x="405130" y="480060"/>
                  </a:lnTo>
                  <a:lnTo>
                    <a:pt x="373380" y="441960"/>
                  </a:lnTo>
                  <a:lnTo>
                    <a:pt x="342900" y="403860"/>
                  </a:lnTo>
                  <a:lnTo>
                    <a:pt x="325120" y="383539"/>
                  </a:lnTo>
                  <a:lnTo>
                    <a:pt x="307339" y="363220"/>
                  </a:lnTo>
                  <a:lnTo>
                    <a:pt x="288289" y="344169"/>
                  </a:lnTo>
                  <a:lnTo>
                    <a:pt x="267970" y="322580"/>
                  </a:lnTo>
                  <a:lnTo>
                    <a:pt x="231139" y="284480"/>
                  </a:lnTo>
                  <a:lnTo>
                    <a:pt x="195580" y="245110"/>
                  </a:lnTo>
                  <a:lnTo>
                    <a:pt x="162559" y="204469"/>
                  </a:lnTo>
                  <a:lnTo>
                    <a:pt x="129539" y="163830"/>
                  </a:lnTo>
                  <a:lnTo>
                    <a:pt x="64770" y="82550"/>
                  </a:lnTo>
                  <a:lnTo>
                    <a:pt x="31750" y="40639"/>
                  </a:lnTo>
                  <a:lnTo>
                    <a:pt x="0" y="0"/>
                  </a:lnTo>
                </a:path>
              </a:pathLst>
            </a:custGeom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184910" y="1217930"/>
              <a:ext cx="941070" cy="626110"/>
            </a:xfrm>
            <a:custGeom>
              <a:avLst/>
              <a:gdLst/>
              <a:ahLst/>
              <a:cxnLst/>
              <a:rect l="0" t="0" r="0" b="0"/>
              <a:pathLst>
                <a:path w="941070" h="626110">
                  <a:moveTo>
                    <a:pt x="941069" y="626109"/>
                  </a:moveTo>
                  <a:lnTo>
                    <a:pt x="913129" y="610870"/>
                  </a:lnTo>
                  <a:lnTo>
                    <a:pt x="883919" y="594359"/>
                  </a:lnTo>
                  <a:lnTo>
                    <a:pt x="828040" y="556259"/>
                  </a:lnTo>
                  <a:lnTo>
                    <a:pt x="770890" y="514349"/>
                  </a:lnTo>
                  <a:lnTo>
                    <a:pt x="716279" y="471170"/>
                  </a:lnTo>
                  <a:lnTo>
                    <a:pt x="690879" y="449580"/>
                  </a:lnTo>
                  <a:lnTo>
                    <a:pt x="665479" y="429259"/>
                  </a:lnTo>
                  <a:lnTo>
                    <a:pt x="640079" y="408940"/>
                  </a:lnTo>
                  <a:lnTo>
                    <a:pt x="618490" y="389889"/>
                  </a:lnTo>
                  <a:lnTo>
                    <a:pt x="596900" y="370839"/>
                  </a:lnTo>
                  <a:lnTo>
                    <a:pt x="577850" y="355600"/>
                  </a:lnTo>
                  <a:lnTo>
                    <a:pt x="558800" y="340359"/>
                  </a:lnTo>
                  <a:lnTo>
                    <a:pt x="543560" y="328930"/>
                  </a:lnTo>
                  <a:lnTo>
                    <a:pt x="506729" y="303530"/>
                  </a:lnTo>
                  <a:lnTo>
                    <a:pt x="469900" y="276859"/>
                  </a:lnTo>
                  <a:lnTo>
                    <a:pt x="392429" y="229870"/>
                  </a:lnTo>
                  <a:lnTo>
                    <a:pt x="237490" y="137159"/>
                  </a:lnTo>
                  <a:lnTo>
                    <a:pt x="118109" y="68580"/>
                  </a:lnTo>
                  <a:lnTo>
                    <a:pt x="0" y="0"/>
                  </a:lnTo>
                </a:path>
              </a:pathLst>
            </a:custGeom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1254760" y="1187450"/>
              <a:ext cx="1009651" cy="574040"/>
            </a:xfrm>
            <a:custGeom>
              <a:avLst/>
              <a:gdLst/>
              <a:ahLst/>
              <a:cxnLst/>
              <a:rect l="0" t="0" r="0" b="0"/>
              <a:pathLst>
                <a:path w="1009651" h="574040">
                  <a:moveTo>
                    <a:pt x="1009650" y="574039"/>
                  </a:moveTo>
                  <a:lnTo>
                    <a:pt x="998219" y="539750"/>
                  </a:lnTo>
                  <a:lnTo>
                    <a:pt x="982979" y="504189"/>
                  </a:lnTo>
                  <a:lnTo>
                    <a:pt x="965200" y="469900"/>
                  </a:lnTo>
                  <a:lnTo>
                    <a:pt x="946150" y="435610"/>
                  </a:lnTo>
                  <a:lnTo>
                    <a:pt x="924560" y="405130"/>
                  </a:lnTo>
                  <a:lnTo>
                    <a:pt x="901700" y="373380"/>
                  </a:lnTo>
                  <a:lnTo>
                    <a:pt x="878840" y="344169"/>
                  </a:lnTo>
                  <a:lnTo>
                    <a:pt x="854710" y="314960"/>
                  </a:lnTo>
                  <a:lnTo>
                    <a:pt x="829310" y="288289"/>
                  </a:lnTo>
                  <a:lnTo>
                    <a:pt x="806450" y="265430"/>
                  </a:lnTo>
                  <a:lnTo>
                    <a:pt x="782319" y="241300"/>
                  </a:lnTo>
                  <a:lnTo>
                    <a:pt x="759460" y="223519"/>
                  </a:lnTo>
                  <a:lnTo>
                    <a:pt x="739140" y="207010"/>
                  </a:lnTo>
                  <a:lnTo>
                    <a:pt x="718819" y="191769"/>
                  </a:lnTo>
                  <a:lnTo>
                    <a:pt x="711200" y="185419"/>
                  </a:lnTo>
                  <a:lnTo>
                    <a:pt x="702310" y="177800"/>
                  </a:lnTo>
                  <a:lnTo>
                    <a:pt x="694690" y="172719"/>
                  </a:lnTo>
                  <a:lnTo>
                    <a:pt x="688340" y="168910"/>
                  </a:lnTo>
                  <a:lnTo>
                    <a:pt x="654050" y="149860"/>
                  </a:lnTo>
                  <a:lnTo>
                    <a:pt x="617219" y="133350"/>
                  </a:lnTo>
                  <a:lnTo>
                    <a:pt x="581660" y="118110"/>
                  </a:lnTo>
                  <a:lnTo>
                    <a:pt x="542290" y="105410"/>
                  </a:lnTo>
                  <a:lnTo>
                    <a:pt x="505460" y="93980"/>
                  </a:lnTo>
                  <a:lnTo>
                    <a:pt x="467360" y="81280"/>
                  </a:lnTo>
                  <a:lnTo>
                    <a:pt x="389890" y="62230"/>
                  </a:lnTo>
                  <a:lnTo>
                    <a:pt x="341629" y="50800"/>
                  </a:lnTo>
                  <a:lnTo>
                    <a:pt x="292100" y="40639"/>
                  </a:lnTo>
                  <a:lnTo>
                    <a:pt x="245109" y="34289"/>
                  </a:lnTo>
                  <a:lnTo>
                    <a:pt x="195579" y="26669"/>
                  </a:lnTo>
                  <a:lnTo>
                    <a:pt x="96520" y="13969"/>
                  </a:lnTo>
                  <a:lnTo>
                    <a:pt x="0" y="0"/>
                  </a:lnTo>
                </a:path>
              </a:pathLst>
            </a:custGeom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319530" y="1078230"/>
              <a:ext cx="1036321" cy="514351"/>
            </a:xfrm>
            <a:custGeom>
              <a:avLst/>
              <a:gdLst/>
              <a:ahLst/>
              <a:cxnLst/>
              <a:rect l="0" t="0" r="0" b="0"/>
              <a:pathLst>
                <a:path w="1036321" h="514351">
                  <a:moveTo>
                    <a:pt x="1036320" y="514350"/>
                  </a:moveTo>
                  <a:lnTo>
                    <a:pt x="1024890" y="482600"/>
                  </a:lnTo>
                  <a:lnTo>
                    <a:pt x="1012190" y="449580"/>
                  </a:lnTo>
                  <a:lnTo>
                    <a:pt x="995680" y="417830"/>
                  </a:lnTo>
                  <a:lnTo>
                    <a:pt x="979170" y="387350"/>
                  </a:lnTo>
                  <a:lnTo>
                    <a:pt x="961390" y="358139"/>
                  </a:lnTo>
                  <a:lnTo>
                    <a:pt x="943609" y="328930"/>
                  </a:lnTo>
                  <a:lnTo>
                    <a:pt x="924559" y="302259"/>
                  </a:lnTo>
                  <a:lnTo>
                    <a:pt x="905509" y="275589"/>
                  </a:lnTo>
                  <a:lnTo>
                    <a:pt x="885190" y="252730"/>
                  </a:lnTo>
                  <a:lnTo>
                    <a:pt x="867409" y="229870"/>
                  </a:lnTo>
                  <a:lnTo>
                    <a:pt x="848359" y="209550"/>
                  </a:lnTo>
                  <a:lnTo>
                    <a:pt x="830580" y="190500"/>
                  </a:lnTo>
                  <a:lnTo>
                    <a:pt x="814070" y="175259"/>
                  </a:lnTo>
                  <a:lnTo>
                    <a:pt x="797559" y="161289"/>
                  </a:lnTo>
                  <a:lnTo>
                    <a:pt x="783590" y="149859"/>
                  </a:lnTo>
                  <a:lnTo>
                    <a:pt x="772159" y="139700"/>
                  </a:lnTo>
                  <a:lnTo>
                    <a:pt x="730249" y="113030"/>
                  </a:lnTo>
                  <a:lnTo>
                    <a:pt x="687070" y="90170"/>
                  </a:lnTo>
                  <a:lnTo>
                    <a:pt x="641349" y="67309"/>
                  </a:lnTo>
                  <a:lnTo>
                    <a:pt x="593090" y="49530"/>
                  </a:lnTo>
                  <a:lnTo>
                    <a:pt x="546099" y="33020"/>
                  </a:lnTo>
                  <a:lnTo>
                    <a:pt x="496570" y="20320"/>
                  </a:lnTo>
                  <a:lnTo>
                    <a:pt x="447040" y="10159"/>
                  </a:lnTo>
                  <a:lnTo>
                    <a:pt x="396240" y="2539"/>
                  </a:lnTo>
                  <a:lnTo>
                    <a:pt x="372109" y="1270"/>
                  </a:lnTo>
                  <a:lnTo>
                    <a:pt x="347980" y="0"/>
                  </a:lnTo>
                  <a:lnTo>
                    <a:pt x="297180" y="2539"/>
                  </a:lnTo>
                  <a:lnTo>
                    <a:pt x="247650" y="8889"/>
                  </a:lnTo>
                  <a:lnTo>
                    <a:pt x="198120" y="16509"/>
                  </a:lnTo>
                  <a:lnTo>
                    <a:pt x="99059" y="38100"/>
                  </a:lnTo>
                  <a:lnTo>
                    <a:pt x="49530" y="48259"/>
                  </a:lnTo>
                  <a:lnTo>
                    <a:pt x="0" y="55880"/>
                  </a:lnTo>
                </a:path>
              </a:pathLst>
            </a:custGeom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963930" y="1379219"/>
              <a:ext cx="829310" cy="1007111"/>
            </a:xfrm>
            <a:custGeom>
              <a:avLst/>
              <a:gdLst/>
              <a:ahLst/>
              <a:cxnLst/>
              <a:rect l="0" t="0" r="0" b="0"/>
              <a:pathLst>
                <a:path w="829310" h="1007111">
                  <a:moveTo>
                    <a:pt x="829309" y="1007110"/>
                  </a:moveTo>
                  <a:lnTo>
                    <a:pt x="786130" y="998220"/>
                  </a:lnTo>
                  <a:lnTo>
                    <a:pt x="742949" y="988060"/>
                  </a:lnTo>
                  <a:lnTo>
                    <a:pt x="656589" y="971551"/>
                  </a:lnTo>
                  <a:lnTo>
                    <a:pt x="612139" y="961391"/>
                  </a:lnTo>
                  <a:lnTo>
                    <a:pt x="570230" y="949960"/>
                  </a:lnTo>
                  <a:lnTo>
                    <a:pt x="528320" y="934720"/>
                  </a:lnTo>
                  <a:lnTo>
                    <a:pt x="508000" y="925831"/>
                  </a:lnTo>
                  <a:lnTo>
                    <a:pt x="488950" y="914401"/>
                  </a:lnTo>
                  <a:lnTo>
                    <a:pt x="448309" y="894081"/>
                  </a:lnTo>
                  <a:lnTo>
                    <a:pt x="407670" y="869951"/>
                  </a:lnTo>
                  <a:lnTo>
                    <a:pt x="369570" y="843281"/>
                  </a:lnTo>
                  <a:lnTo>
                    <a:pt x="332739" y="814070"/>
                  </a:lnTo>
                  <a:lnTo>
                    <a:pt x="297180" y="784860"/>
                  </a:lnTo>
                  <a:lnTo>
                    <a:pt x="264159" y="750570"/>
                  </a:lnTo>
                  <a:lnTo>
                    <a:pt x="233680" y="715010"/>
                  </a:lnTo>
                  <a:lnTo>
                    <a:pt x="205739" y="679451"/>
                  </a:lnTo>
                  <a:lnTo>
                    <a:pt x="194309" y="661670"/>
                  </a:lnTo>
                  <a:lnTo>
                    <a:pt x="182880" y="641351"/>
                  </a:lnTo>
                  <a:lnTo>
                    <a:pt x="173989" y="622301"/>
                  </a:lnTo>
                  <a:lnTo>
                    <a:pt x="165100" y="603251"/>
                  </a:lnTo>
                  <a:lnTo>
                    <a:pt x="148589" y="561341"/>
                  </a:lnTo>
                  <a:lnTo>
                    <a:pt x="135889" y="520701"/>
                  </a:lnTo>
                  <a:lnTo>
                    <a:pt x="124459" y="477520"/>
                  </a:lnTo>
                  <a:lnTo>
                    <a:pt x="114300" y="434341"/>
                  </a:lnTo>
                  <a:lnTo>
                    <a:pt x="102870" y="392431"/>
                  </a:lnTo>
                  <a:lnTo>
                    <a:pt x="91439" y="350520"/>
                  </a:lnTo>
                  <a:lnTo>
                    <a:pt x="66039" y="262891"/>
                  </a:lnTo>
                  <a:lnTo>
                    <a:pt x="43180" y="175261"/>
                  </a:lnTo>
                  <a:lnTo>
                    <a:pt x="0" y="0"/>
                  </a:lnTo>
                </a:path>
              </a:pathLst>
            </a:custGeom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939800" y="1593850"/>
              <a:ext cx="764540" cy="892811"/>
            </a:xfrm>
            <a:custGeom>
              <a:avLst/>
              <a:gdLst/>
              <a:ahLst/>
              <a:cxnLst/>
              <a:rect l="0" t="0" r="0" b="0"/>
              <a:pathLst>
                <a:path w="764540" h="892811">
                  <a:moveTo>
                    <a:pt x="764539" y="892810"/>
                  </a:moveTo>
                  <a:lnTo>
                    <a:pt x="716279" y="886460"/>
                  </a:lnTo>
                  <a:lnTo>
                    <a:pt x="693420" y="882650"/>
                  </a:lnTo>
                  <a:lnTo>
                    <a:pt x="669289" y="876300"/>
                  </a:lnTo>
                  <a:lnTo>
                    <a:pt x="547369" y="839470"/>
                  </a:lnTo>
                  <a:lnTo>
                    <a:pt x="486410" y="820420"/>
                  </a:lnTo>
                  <a:lnTo>
                    <a:pt x="425450" y="800100"/>
                  </a:lnTo>
                  <a:lnTo>
                    <a:pt x="396239" y="786129"/>
                  </a:lnTo>
                  <a:lnTo>
                    <a:pt x="368300" y="773429"/>
                  </a:lnTo>
                  <a:lnTo>
                    <a:pt x="339089" y="759460"/>
                  </a:lnTo>
                  <a:lnTo>
                    <a:pt x="311150" y="744220"/>
                  </a:lnTo>
                  <a:lnTo>
                    <a:pt x="284480" y="727710"/>
                  </a:lnTo>
                  <a:lnTo>
                    <a:pt x="259080" y="709929"/>
                  </a:lnTo>
                  <a:lnTo>
                    <a:pt x="233680" y="693420"/>
                  </a:lnTo>
                  <a:lnTo>
                    <a:pt x="210819" y="671829"/>
                  </a:lnTo>
                  <a:lnTo>
                    <a:pt x="195580" y="656589"/>
                  </a:lnTo>
                  <a:lnTo>
                    <a:pt x="182880" y="642620"/>
                  </a:lnTo>
                  <a:lnTo>
                    <a:pt x="171450" y="628650"/>
                  </a:lnTo>
                  <a:lnTo>
                    <a:pt x="158750" y="613410"/>
                  </a:lnTo>
                  <a:lnTo>
                    <a:pt x="137160" y="579120"/>
                  </a:lnTo>
                  <a:lnTo>
                    <a:pt x="118110" y="544829"/>
                  </a:lnTo>
                  <a:lnTo>
                    <a:pt x="100330" y="506729"/>
                  </a:lnTo>
                  <a:lnTo>
                    <a:pt x="85089" y="471170"/>
                  </a:lnTo>
                  <a:lnTo>
                    <a:pt x="58419" y="396239"/>
                  </a:lnTo>
                  <a:lnTo>
                    <a:pt x="43180" y="346710"/>
                  </a:lnTo>
                  <a:lnTo>
                    <a:pt x="33019" y="299720"/>
                  </a:lnTo>
                  <a:lnTo>
                    <a:pt x="25400" y="250189"/>
                  </a:lnTo>
                  <a:lnTo>
                    <a:pt x="20319" y="200660"/>
                  </a:lnTo>
                  <a:lnTo>
                    <a:pt x="10160" y="99060"/>
                  </a:lnTo>
                  <a:lnTo>
                    <a:pt x="6350" y="48260"/>
                  </a:lnTo>
                  <a:lnTo>
                    <a:pt x="0" y="0"/>
                  </a:lnTo>
                </a:path>
              </a:pathLst>
            </a:custGeom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18922" y="941577"/>
              <a:ext cx="317373" cy="178563"/>
            </a:xfrm>
            <a:custGeom>
              <a:avLst/>
              <a:gdLst/>
              <a:ahLst/>
              <a:cxnLst/>
              <a:rect l="0" t="0" r="0" b="0"/>
              <a:pathLst>
                <a:path w="317373" h="178563">
                  <a:moveTo>
                    <a:pt x="205358" y="177292"/>
                  </a:moveTo>
                  <a:lnTo>
                    <a:pt x="193294" y="173990"/>
                  </a:lnTo>
                  <a:lnTo>
                    <a:pt x="181101" y="169292"/>
                  </a:lnTo>
                  <a:lnTo>
                    <a:pt x="169418" y="163576"/>
                  </a:lnTo>
                  <a:lnTo>
                    <a:pt x="146304" y="151131"/>
                  </a:lnTo>
                  <a:lnTo>
                    <a:pt x="122428" y="140209"/>
                  </a:lnTo>
                  <a:lnTo>
                    <a:pt x="93853" y="130556"/>
                  </a:lnTo>
                  <a:lnTo>
                    <a:pt x="66294" y="121667"/>
                  </a:lnTo>
                  <a:lnTo>
                    <a:pt x="51815" y="117348"/>
                  </a:lnTo>
                  <a:lnTo>
                    <a:pt x="35940" y="112395"/>
                  </a:lnTo>
                  <a:lnTo>
                    <a:pt x="19050" y="107570"/>
                  </a:lnTo>
                  <a:lnTo>
                    <a:pt x="0" y="102362"/>
                  </a:lnTo>
                  <a:lnTo>
                    <a:pt x="18669" y="102744"/>
                  </a:lnTo>
                  <a:lnTo>
                    <a:pt x="35686" y="104014"/>
                  </a:lnTo>
                  <a:lnTo>
                    <a:pt x="49783" y="104775"/>
                  </a:lnTo>
                  <a:lnTo>
                    <a:pt x="62737" y="105156"/>
                  </a:lnTo>
                  <a:lnTo>
                    <a:pt x="73151" y="104395"/>
                  </a:lnTo>
                  <a:lnTo>
                    <a:pt x="82041" y="101473"/>
                  </a:lnTo>
                  <a:lnTo>
                    <a:pt x="89280" y="95886"/>
                  </a:lnTo>
                  <a:lnTo>
                    <a:pt x="95376" y="86614"/>
                  </a:lnTo>
                  <a:lnTo>
                    <a:pt x="97408" y="81789"/>
                  </a:lnTo>
                  <a:lnTo>
                    <a:pt x="98297" y="76581"/>
                  </a:lnTo>
                  <a:lnTo>
                    <a:pt x="97028" y="67311"/>
                  </a:lnTo>
                  <a:lnTo>
                    <a:pt x="92201" y="57531"/>
                  </a:lnTo>
                  <a:lnTo>
                    <a:pt x="84962" y="48261"/>
                  </a:lnTo>
                  <a:lnTo>
                    <a:pt x="76326" y="38736"/>
                  </a:lnTo>
                  <a:lnTo>
                    <a:pt x="66801" y="28067"/>
                  </a:lnTo>
                  <a:lnTo>
                    <a:pt x="57911" y="16511"/>
                  </a:lnTo>
                  <a:lnTo>
                    <a:pt x="49783" y="2795"/>
                  </a:lnTo>
                  <a:lnTo>
                    <a:pt x="62229" y="762"/>
                  </a:lnTo>
                  <a:lnTo>
                    <a:pt x="74422" y="0"/>
                  </a:lnTo>
                  <a:lnTo>
                    <a:pt x="85725" y="762"/>
                  </a:lnTo>
                  <a:lnTo>
                    <a:pt x="97028" y="2286"/>
                  </a:lnTo>
                  <a:lnTo>
                    <a:pt x="118109" y="8764"/>
                  </a:lnTo>
                  <a:lnTo>
                    <a:pt x="138303" y="18161"/>
                  </a:lnTo>
                  <a:lnTo>
                    <a:pt x="157226" y="29464"/>
                  </a:lnTo>
                  <a:lnTo>
                    <a:pt x="176276" y="41403"/>
                  </a:lnTo>
                  <a:lnTo>
                    <a:pt x="194944" y="53214"/>
                  </a:lnTo>
                  <a:lnTo>
                    <a:pt x="214248" y="64136"/>
                  </a:lnTo>
                  <a:lnTo>
                    <a:pt x="229615" y="70867"/>
                  </a:lnTo>
                  <a:lnTo>
                    <a:pt x="246253" y="77725"/>
                  </a:lnTo>
                  <a:lnTo>
                    <a:pt x="263525" y="85345"/>
                  </a:lnTo>
                  <a:lnTo>
                    <a:pt x="280161" y="93473"/>
                  </a:lnTo>
                  <a:lnTo>
                    <a:pt x="294639" y="102362"/>
                  </a:lnTo>
                  <a:lnTo>
                    <a:pt x="306831" y="113284"/>
                  </a:lnTo>
                  <a:lnTo>
                    <a:pt x="311277" y="119253"/>
                  </a:lnTo>
                  <a:lnTo>
                    <a:pt x="314578" y="125731"/>
                  </a:lnTo>
                  <a:lnTo>
                    <a:pt x="316991" y="132589"/>
                  </a:lnTo>
                  <a:lnTo>
                    <a:pt x="317372" y="140209"/>
                  </a:lnTo>
                  <a:lnTo>
                    <a:pt x="316991" y="146686"/>
                  </a:lnTo>
                  <a:lnTo>
                    <a:pt x="314960" y="152020"/>
                  </a:lnTo>
                  <a:lnTo>
                    <a:pt x="311277" y="157226"/>
                  </a:lnTo>
                  <a:lnTo>
                    <a:pt x="306831" y="161290"/>
                  </a:lnTo>
                  <a:lnTo>
                    <a:pt x="301625" y="164847"/>
                  </a:lnTo>
                  <a:lnTo>
                    <a:pt x="295528" y="168022"/>
                  </a:lnTo>
                  <a:lnTo>
                    <a:pt x="281051" y="172848"/>
                  </a:lnTo>
                  <a:lnTo>
                    <a:pt x="265176" y="175769"/>
                  </a:lnTo>
                  <a:lnTo>
                    <a:pt x="248665" y="177673"/>
                  </a:lnTo>
                  <a:lnTo>
                    <a:pt x="232409" y="178562"/>
                  </a:lnTo>
                  <a:lnTo>
                    <a:pt x="217932" y="178562"/>
                  </a:lnTo>
                  <a:close/>
                </a:path>
              </a:pathLst>
            </a:custGeom>
            <a:solidFill>
              <a:srgbClr val="558800"/>
            </a:solidFill>
            <a:ln w="0" cap="flat" cmpd="sng" algn="ctr">
              <a:solidFill>
                <a:srgbClr val="5588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518159" y="941069"/>
              <a:ext cx="317502" cy="179071"/>
            </a:xfrm>
            <a:custGeom>
              <a:avLst/>
              <a:gdLst/>
              <a:ahLst/>
              <a:cxnLst/>
              <a:rect l="0" t="0" r="0" b="0"/>
              <a:pathLst>
                <a:path w="317502" h="179071">
                  <a:moveTo>
                    <a:pt x="218441" y="179070"/>
                  </a:moveTo>
                  <a:lnTo>
                    <a:pt x="233681" y="179070"/>
                  </a:lnTo>
                  <a:lnTo>
                    <a:pt x="248921" y="177800"/>
                  </a:lnTo>
                  <a:lnTo>
                    <a:pt x="265431" y="175261"/>
                  </a:lnTo>
                  <a:lnTo>
                    <a:pt x="281941" y="173991"/>
                  </a:lnTo>
                  <a:lnTo>
                    <a:pt x="295910" y="167641"/>
                  </a:lnTo>
                  <a:lnTo>
                    <a:pt x="303530" y="165100"/>
                  </a:lnTo>
                  <a:lnTo>
                    <a:pt x="307341" y="161291"/>
                  </a:lnTo>
                  <a:lnTo>
                    <a:pt x="311151" y="157481"/>
                  </a:lnTo>
                  <a:lnTo>
                    <a:pt x="316230" y="152400"/>
                  </a:lnTo>
                  <a:lnTo>
                    <a:pt x="317501" y="147320"/>
                  </a:lnTo>
                  <a:lnTo>
                    <a:pt x="317501" y="139700"/>
                  </a:lnTo>
                  <a:lnTo>
                    <a:pt x="317501" y="133350"/>
                  </a:lnTo>
                  <a:lnTo>
                    <a:pt x="316230" y="125731"/>
                  </a:lnTo>
                  <a:lnTo>
                    <a:pt x="311151" y="119381"/>
                  </a:lnTo>
                  <a:lnTo>
                    <a:pt x="307341" y="113031"/>
                  </a:lnTo>
                  <a:lnTo>
                    <a:pt x="295910" y="101600"/>
                  </a:lnTo>
                  <a:lnTo>
                    <a:pt x="280671" y="93981"/>
                  </a:lnTo>
                  <a:lnTo>
                    <a:pt x="264160" y="85091"/>
                  </a:lnTo>
                  <a:lnTo>
                    <a:pt x="247650" y="77470"/>
                  </a:lnTo>
                  <a:lnTo>
                    <a:pt x="229871" y="71120"/>
                  </a:lnTo>
                  <a:lnTo>
                    <a:pt x="214631" y="63500"/>
                  </a:lnTo>
                  <a:lnTo>
                    <a:pt x="195581" y="53341"/>
                  </a:lnTo>
                  <a:lnTo>
                    <a:pt x="176531" y="40641"/>
                  </a:lnTo>
                  <a:lnTo>
                    <a:pt x="157481" y="29211"/>
                  </a:lnTo>
                  <a:lnTo>
                    <a:pt x="139700" y="17781"/>
                  </a:lnTo>
                  <a:lnTo>
                    <a:pt x="119381" y="8891"/>
                  </a:lnTo>
                  <a:lnTo>
                    <a:pt x="97791" y="2541"/>
                  </a:lnTo>
                  <a:lnTo>
                    <a:pt x="86360" y="0"/>
                  </a:lnTo>
                  <a:lnTo>
                    <a:pt x="74931" y="0"/>
                  </a:lnTo>
                  <a:lnTo>
                    <a:pt x="63500" y="0"/>
                  </a:lnTo>
                  <a:lnTo>
                    <a:pt x="50800" y="2541"/>
                  </a:lnTo>
                  <a:lnTo>
                    <a:pt x="59691" y="16511"/>
                  </a:lnTo>
                  <a:lnTo>
                    <a:pt x="67310" y="27941"/>
                  </a:lnTo>
                  <a:lnTo>
                    <a:pt x="77471" y="39370"/>
                  </a:lnTo>
                  <a:lnTo>
                    <a:pt x="86360" y="48261"/>
                  </a:lnTo>
                  <a:lnTo>
                    <a:pt x="92710" y="57150"/>
                  </a:lnTo>
                  <a:lnTo>
                    <a:pt x="97791" y="67311"/>
                  </a:lnTo>
                  <a:lnTo>
                    <a:pt x="99060" y="76200"/>
                  </a:lnTo>
                  <a:lnTo>
                    <a:pt x="99060" y="81281"/>
                  </a:lnTo>
                  <a:lnTo>
                    <a:pt x="96521" y="86361"/>
                  </a:lnTo>
                  <a:lnTo>
                    <a:pt x="90171" y="95250"/>
                  </a:lnTo>
                  <a:lnTo>
                    <a:pt x="82550" y="101600"/>
                  </a:lnTo>
                  <a:lnTo>
                    <a:pt x="73660" y="104141"/>
                  </a:lnTo>
                  <a:lnTo>
                    <a:pt x="63500" y="105411"/>
                  </a:lnTo>
                  <a:lnTo>
                    <a:pt x="50800" y="105411"/>
                  </a:lnTo>
                  <a:lnTo>
                    <a:pt x="36831" y="104141"/>
                  </a:lnTo>
                  <a:lnTo>
                    <a:pt x="19050" y="102870"/>
                  </a:lnTo>
                  <a:lnTo>
                    <a:pt x="0" y="101600"/>
                  </a:lnTo>
                  <a:lnTo>
                    <a:pt x="19050" y="106681"/>
                  </a:lnTo>
                  <a:lnTo>
                    <a:pt x="36831" y="113031"/>
                  </a:lnTo>
                  <a:lnTo>
                    <a:pt x="52071" y="116841"/>
                  </a:lnTo>
                  <a:lnTo>
                    <a:pt x="66041" y="121920"/>
                  </a:lnTo>
                  <a:lnTo>
                    <a:pt x="93981" y="130811"/>
                  </a:lnTo>
                  <a:lnTo>
                    <a:pt x="123191" y="139700"/>
                  </a:lnTo>
                  <a:lnTo>
                    <a:pt x="147321" y="151131"/>
                  </a:lnTo>
                  <a:lnTo>
                    <a:pt x="170181" y="163831"/>
                  </a:lnTo>
                  <a:lnTo>
                    <a:pt x="181610" y="168911"/>
                  </a:lnTo>
                  <a:lnTo>
                    <a:pt x="194310" y="173991"/>
                  </a:lnTo>
                  <a:lnTo>
                    <a:pt x="207010" y="17780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36854" y="791591"/>
              <a:ext cx="348869" cy="360426"/>
            </a:xfrm>
            <a:custGeom>
              <a:avLst/>
              <a:gdLst/>
              <a:ahLst/>
              <a:cxnLst/>
              <a:rect l="0" t="0" r="0" b="0"/>
              <a:pathLst>
                <a:path w="348869" h="360426">
                  <a:moveTo>
                    <a:pt x="215010" y="347853"/>
                  </a:moveTo>
                  <a:lnTo>
                    <a:pt x="213487" y="344170"/>
                  </a:lnTo>
                  <a:lnTo>
                    <a:pt x="213487" y="340233"/>
                  </a:lnTo>
                  <a:lnTo>
                    <a:pt x="214248" y="335787"/>
                  </a:lnTo>
                  <a:lnTo>
                    <a:pt x="218312" y="326517"/>
                  </a:lnTo>
                  <a:lnTo>
                    <a:pt x="224790" y="316484"/>
                  </a:lnTo>
                  <a:lnTo>
                    <a:pt x="231648" y="305942"/>
                  </a:lnTo>
                  <a:lnTo>
                    <a:pt x="237743" y="295020"/>
                  </a:lnTo>
                  <a:lnTo>
                    <a:pt x="241426" y="284987"/>
                  </a:lnTo>
                  <a:lnTo>
                    <a:pt x="242062" y="279781"/>
                  </a:lnTo>
                  <a:lnTo>
                    <a:pt x="241426" y="274828"/>
                  </a:lnTo>
                  <a:lnTo>
                    <a:pt x="238506" y="267334"/>
                  </a:lnTo>
                  <a:lnTo>
                    <a:pt x="234823" y="260350"/>
                  </a:lnTo>
                  <a:lnTo>
                    <a:pt x="225551" y="247903"/>
                  </a:lnTo>
                  <a:lnTo>
                    <a:pt x="213868" y="236600"/>
                  </a:lnTo>
                  <a:lnTo>
                    <a:pt x="200151" y="226567"/>
                  </a:lnTo>
                  <a:lnTo>
                    <a:pt x="170560" y="208787"/>
                  </a:lnTo>
                  <a:lnTo>
                    <a:pt x="155574" y="199897"/>
                  </a:lnTo>
                  <a:lnTo>
                    <a:pt x="141859" y="191008"/>
                  </a:lnTo>
                  <a:lnTo>
                    <a:pt x="128143" y="183006"/>
                  </a:lnTo>
                  <a:lnTo>
                    <a:pt x="113284" y="176148"/>
                  </a:lnTo>
                  <a:lnTo>
                    <a:pt x="82804" y="164084"/>
                  </a:lnTo>
                  <a:lnTo>
                    <a:pt x="67944" y="157606"/>
                  </a:lnTo>
                  <a:lnTo>
                    <a:pt x="54229" y="150241"/>
                  </a:lnTo>
                  <a:lnTo>
                    <a:pt x="41275" y="141097"/>
                  </a:lnTo>
                  <a:lnTo>
                    <a:pt x="30733" y="129794"/>
                  </a:lnTo>
                  <a:lnTo>
                    <a:pt x="21844" y="115570"/>
                  </a:lnTo>
                  <a:lnTo>
                    <a:pt x="14477" y="99948"/>
                  </a:lnTo>
                  <a:lnTo>
                    <a:pt x="9271" y="83439"/>
                  </a:lnTo>
                  <a:lnTo>
                    <a:pt x="5207" y="66167"/>
                  </a:lnTo>
                  <a:lnTo>
                    <a:pt x="2794" y="48767"/>
                  </a:lnTo>
                  <a:lnTo>
                    <a:pt x="1269" y="31495"/>
                  </a:lnTo>
                  <a:lnTo>
                    <a:pt x="380" y="15239"/>
                  </a:lnTo>
                  <a:lnTo>
                    <a:pt x="0" y="0"/>
                  </a:lnTo>
                  <a:lnTo>
                    <a:pt x="9651" y="14096"/>
                  </a:lnTo>
                  <a:lnTo>
                    <a:pt x="17018" y="26542"/>
                  </a:lnTo>
                  <a:lnTo>
                    <a:pt x="21844" y="38226"/>
                  </a:lnTo>
                  <a:lnTo>
                    <a:pt x="25908" y="48767"/>
                  </a:lnTo>
                  <a:lnTo>
                    <a:pt x="29464" y="57531"/>
                  </a:lnTo>
                  <a:lnTo>
                    <a:pt x="34416" y="65278"/>
                  </a:lnTo>
                  <a:lnTo>
                    <a:pt x="40766" y="71628"/>
                  </a:lnTo>
                  <a:lnTo>
                    <a:pt x="49657" y="76581"/>
                  </a:lnTo>
                  <a:lnTo>
                    <a:pt x="57404" y="78994"/>
                  </a:lnTo>
                  <a:lnTo>
                    <a:pt x="66294" y="80898"/>
                  </a:lnTo>
                  <a:lnTo>
                    <a:pt x="75565" y="82676"/>
                  </a:lnTo>
                  <a:lnTo>
                    <a:pt x="84454" y="82676"/>
                  </a:lnTo>
                  <a:lnTo>
                    <a:pt x="92582" y="80898"/>
                  </a:lnTo>
                  <a:lnTo>
                    <a:pt x="99059" y="77342"/>
                  </a:lnTo>
                  <a:lnTo>
                    <a:pt x="101473" y="74548"/>
                  </a:lnTo>
                  <a:lnTo>
                    <a:pt x="103123" y="70866"/>
                  </a:lnTo>
                  <a:lnTo>
                    <a:pt x="103504" y="66420"/>
                  </a:lnTo>
                  <a:lnTo>
                    <a:pt x="103504" y="61214"/>
                  </a:lnTo>
                  <a:lnTo>
                    <a:pt x="107949" y="71628"/>
                  </a:lnTo>
                  <a:lnTo>
                    <a:pt x="112013" y="80898"/>
                  </a:lnTo>
                  <a:lnTo>
                    <a:pt x="120776" y="95503"/>
                  </a:lnTo>
                  <a:lnTo>
                    <a:pt x="129412" y="106425"/>
                  </a:lnTo>
                  <a:lnTo>
                    <a:pt x="138303" y="113664"/>
                  </a:lnTo>
                  <a:lnTo>
                    <a:pt x="156845" y="124586"/>
                  </a:lnTo>
                  <a:lnTo>
                    <a:pt x="166243" y="130175"/>
                  </a:lnTo>
                  <a:lnTo>
                    <a:pt x="176276" y="137414"/>
                  </a:lnTo>
                  <a:lnTo>
                    <a:pt x="192023" y="149986"/>
                  </a:lnTo>
                  <a:lnTo>
                    <a:pt x="208915" y="161289"/>
                  </a:lnTo>
                  <a:lnTo>
                    <a:pt x="244221" y="182117"/>
                  </a:lnTo>
                  <a:lnTo>
                    <a:pt x="278510" y="203961"/>
                  </a:lnTo>
                  <a:lnTo>
                    <a:pt x="295021" y="215645"/>
                  </a:lnTo>
                  <a:lnTo>
                    <a:pt x="310007" y="228853"/>
                  </a:lnTo>
                  <a:lnTo>
                    <a:pt x="323468" y="241045"/>
                  </a:lnTo>
                  <a:lnTo>
                    <a:pt x="337057" y="253492"/>
                  </a:lnTo>
                  <a:lnTo>
                    <a:pt x="342773" y="260350"/>
                  </a:lnTo>
                  <a:lnTo>
                    <a:pt x="346837" y="267334"/>
                  </a:lnTo>
                  <a:lnTo>
                    <a:pt x="348868" y="274828"/>
                  </a:lnTo>
                  <a:lnTo>
                    <a:pt x="348487" y="282575"/>
                  </a:lnTo>
                  <a:lnTo>
                    <a:pt x="345693" y="291337"/>
                  </a:lnTo>
                  <a:lnTo>
                    <a:pt x="341121" y="300228"/>
                  </a:lnTo>
                  <a:lnTo>
                    <a:pt x="335534" y="309245"/>
                  </a:lnTo>
                  <a:lnTo>
                    <a:pt x="328676" y="317626"/>
                  </a:lnTo>
                  <a:lnTo>
                    <a:pt x="320929" y="325755"/>
                  </a:lnTo>
                  <a:lnTo>
                    <a:pt x="312038" y="333375"/>
                  </a:lnTo>
                  <a:lnTo>
                    <a:pt x="293496" y="346201"/>
                  </a:lnTo>
                  <a:lnTo>
                    <a:pt x="273304" y="355472"/>
                  </a:lnTo>
                  <a:lnTo>
                    <a:pt x="263143" y="358647"/>
                  </a:lnTo>
                  <a:lnTo>
                    <a:pt x="252984" y="360425"/>
                  </a:lnTo>
                  <a:lnTo>
                    <a:pt x="243459" y="360425"/>
                  </a:lnTo>
                  <a:lnTo>
                    <a:pt x="234060" y="359156"/>
                  </a:lnTo>
                  <a:lnTo>
                    <a:pt x="225932" y="355981"/>
                  </a:lnTo>
                  <a:lnTo>
                    <a:pt x="218312" y="351155"/>
                  </a:lnTo>
                  <a:close/>
                </a:path>
              </a:pathLst>
            </a:custGeom>
            <a:solidFill>
              <a:srgbClr val="558800"/>
            </a:solidFill>
            <a:ln w="0" cap="flat" cmpd="sng" algn="ctr">
              <a:solidFill>
                <a:srgbClr val="5588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36600" y="791209"/>
              <a:ext cx="349251" cy="360681"/>
            </a:xfrm>
            <a:custGeom>
              <a:avLst/>
              <a:gdLst/>
              <a:ahLst/>
              <a:cxnLst/>
              <a:rect l="0" t="0" r="0" b="0"/>
              <a:pathLst>
                <a:path w="349251" h="360681">
                  <a:moveTo>
                    <a:pt x="218439" y="350521"/>
                  </a:moveTo>
                  <a:lnTo>
                    <a:pt x="227330" y="355601"/>
                  </a:lnTo>
                  <a:lnTo>
                    <a:pt x="233680" y="359410"/>
                  </a:lnTo>
                  <a:lnTo>
                    <a:pt x="243839" y="360680"/>
                  </a:lnTo>
                  <a:lnTo>
                    <a:pt x="254000" y="360680"/>
                  </a:lnTo>
                  <a:lnTo>
                    <a:pt x="262889" y="358141"/>
                  </a:lnTo>
                  <a:lnTo>
                    <a:pt x="274319" y="355601"/>
                  </a:lnTo>
                  <a:lnTo>
                    <a:pt x="294639" y="345441"/>
                  </a:lnTo>
                  <a:lnTo>
                    <a:pt x="312419" y="332741"/>
                  </a:lnTo>
                  <a:lnTo>
                    <a:pt x="321310" y="325121"/>
                  </a:lnTo>
                  <a:lnTo>
                    <a:pt x="328930" y="317501"/>
                  </a:lnTo>
                  <a:lnTo>
                    <a:pt x="335280" y="309880"/>
                  </a:lnTo>
                  <a:lnTo>
                    <a:pt x="341630" y="299721"/>
                  </a:lnTo>
                  <a:lnTo>
                    <a:pt x="345439" y="290830"/>
                  </a:lnTo>
                  <a:lnTo>
                    <a:pt x="349250" y="283210"/>
                  </a:lnTo>
                  <a:lnTo>
                    <a:pt x="349250" y="275591"/>
                  </a:lnTo>
                  <a:lnTo>
                    <a:pt x="347980" y="266701"/>
                  </a:lnTo>
                  <a:lnTo>
                    <a:pt x="342900" y="260351"/>
                  </a:lnTo>
                  <a:lnTo>
                    <a:pt x="336550" y="254001"/>
                  </a:lnTo>
                  <a:lnTo>
                    <a:pt x="323850" y="241301"/>
                  </a:lnTo>
                  <a:lnTo>
                    <a:pt x="309880" y="228601"/>
                  </a:lnTo>
                  <a:lnTo>
                    <a:pt x="294639" y="215901"/>
                  </a:lnTo>
                  <a:lnTo>
                    <a:pt x="279400" y="203201"/>
                  </a:lnTo>
                  <a:lnTo>
                    <a:pt x="245110" y="182880"/>
                  </a:lnTo>
                  <a:lnTo>
                    <a:pt x="209550" y="161291"/>
                  </a:lnTo>
                  <a:lnTo>
                    <a:pt x="193039" y="149860"/>
                  </a:lnTo>
                  <a:lnTo>
                    <a:pt x="176530" y="137160"/>
                  </a:lnTo>
                  <a:lnTo>
                    <a:pt x="166369" y="130810"/>
                  </a:lnTo>
                  <a:lnTo>
                    <a:pt x="157480" y="124460"/>
                  </a:lnTo>
                  <a:lnTo>
                    <a:pt x="138430" y="113030"/>
                  </a:lnTo>
                  <a:lnTo>
                    <a:pt x="129539" y="106680"/>
                  </a:lnTo>
                  <a:lnTo>
                    <a:pt x="120650" y="95251"/>
                  </a:lnTo>
                  <a:lnTo>
                    <a:pt x="111760" y="81280"/>
                  </a:lnTo>
                  <a:lnTo>
                    <a:pt x="107950" y="71121"/>
                  </a:lnTo>
                  <a:lnTo>
                    <a:pt x="104139" y="60960"/>
                  </a:lnTo>
                  <a:lnTo>
                    <a:pt x="104139" y="66041"/>
                  </a:lnTo>
                  <a:lnTo>
                    <a:pt x="104139" y="69851"/>
                  </a:lnTo>
                  <a:lnTo>
                    <a:pt x="101600" y="74930"/>
                  </a:lnTo>
                  <a:lnTo>
                    <a:pt x="99060" y="77471"/>
                  </a:lnTo>
                  <a:lnTo>
                    <a:pt x="92710" y="81280"/>
                  </a:lnTo>
                  <a:lnTo>
                    <a:pt x="85089" y="82551"/>
                  </a:lnTo>
                  <a:lnTo>
                    <a:pt x="76200" y="82551"/>
                  </a:lnTo>
                  <a:lnTo>
                    <a:pt x="66040" y="81280"/>
                  </a:lnTo>
                  <a:lnTo>
                    <a:pt x="57150" y="78741"/>
                  </a:lnTo>
                  <a:lnTo>
                    <a:pt x="50800" y="77471"/>
                  </a:lnTo>
                  <a:lnTo>
                    <a:pt x="40640" y="71121"/>
                  </a:lnTo>
                  <a:lnTo>
                    <a:pt x="34290" y="64771"/>
                  </a:lnTo>
                  <a:lnTo>
                    <a:pt x="30480" y="57151"/>
                  </a:lnTo>
                  <a:lnTo>
                    <a:pt x="25400" y="49530"/>
                  </a:lnTo>
                  <a:lnTo>
                    <a:pt x="22859" y="38101"/>
                  </a:lnTo>
                  <a:lnTo>
                    <a:pt x="16509" y="26671"/>
                  </a:lnTo>
                  <a:lnTo>
                    <a:pt x="10159" y="13971"/>
                  </a:lnTo>
                  <a:lnTo>
                    <a:pt x="0" y="0"/>
                  </a:lnTo>
                  <a:lnTo>
                    <a:pt x="1269" y="15241"/>
                  </a:lnTo>
                  <a:lnTo>
                    <a:pt x="1269" y="30480"/>
                  </a:lnTo>
                  <a:lnTo>
                    <a:pt x="3809" y="49530"/>
                  </a:lnTo>
                  <a:lnTo>
                    <a:pt x="5080" y="66041"/>
                  </a:lnTo>
                  <a:lnTo>
                    <a:pt x="10159" y="83821"/>
                  </a:lnTo>
                  <a:lnTo>
                    <a:pt x="15240" y="100330"/>
                  </a:lnTo>
                  <a:lnTo>
                    <a:pt x="22859" y="115571"/>
                  </a:lnTo>
                  <a:lnTo>
                    <a:pt x="30480" y="129541"/>
                  </a:lnTo>
                  <a:lnTo>
                    <a:pt x="41909" y="140971"/>
                  </a:lnTo>
                  <a:lnTo>
                    <a:pt x="54609" y="149860"/>
                  </a:lnTo>
                  <a:lnTo>
                    <a:pt x="68580" y="157480"/>
                  </a:lnTo>
                  <a:lnTo>
                    <a:pt x="83819" y="163830"/>
                  </a:lnTo>
                  <a:lnTo>
                    <a:pt x="113030" y="176530"/>
                  </a:lnTo>
                  <a:lnTo>
                    <a:pt x="128269" y="182880"/>
                  </a:lnTo>
                  <a:lnTo>
                    <a:pt x="142239" y="190501"/>
                  </a:lnTo>
                  <a:lnTo>
                    <a:pt x="156210" y="199391"/>
                  </a:lnTo>
                  <a:lnTo>
                    <a:pt x="171450" y="209551"/>
                  </a:lnTo>
                  <a:lnTo>
                    <a:pt x="199389" y="226060"/>
                  </a:lnTo>
                  <a:lnTo>
                    <a:pt x="213360" y="236221"/>
                  </a:lnTo>
                  <a:lnTo>
                    <a:pt x="226060" y="247651"/>
                  </a:lnTo>
                  <a:lnTo>
                    <a:pt x="234950" y="260351"/>
                  </a:lnTo>
                  <a:lnTo>
                    <a:pt x="238760" y="266701"/>
                  </a:lnTo>
                  <a:lnTo>
                    <a:pt x="241300" y="275591"/>
                  </a:lnTo>
                  <a:lnTo>
                    <a:pt x="242569" y="279401"/>
                  </a:lnTo>
                  <a:lnTo>
                    <a:pt x="241300" y="284480"/>
                  </a:lnTo>
                  <a:lnTo>
                    <a:pt x="237489" y="294641"/>
                  </a:lnTo>
                  <a:lnTo>
                    <a:pt x="232410" y="306071"/>
                  </a:lnTo>
                  <a:lnTo>
                    <a:pt x="224789" y="316230"/>
                  </a:lnTo>
                  <a:lnTo>
                    <a:pt x="218439" y="326391"/>
                  </a:lnTo>
                  <a:lnTo>
                    <a:pt x="213360" y="336551"/>
                  </a:lnTo>
                  <a:lnTo>
                    <a:pt x="213360" y="340360"/>
                  </a:lnTo>
                  <a:lnTo>
                    <a:pt x="213360" y="344171"/>
                  </a:lnTo>
                  <a:lnTo>
                    <a:pt x="214630" y="34798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614806" y="791844"/>
              <a:ext cx="488697" cy="453265"/>
            </a:xfrm>
            <a:custGeom>
              <a:avLst/>
              <a:gdLst/>
              <a:ahLst/>
              <a:cxnLst/>
              <a:rect l="0" t="0" r="0" b="0"/>
              <a:pathLst>
                <a:path w="488697" h="453265">
                  <a:moveTo>
                    <a:pt x="214249" y="442722"/>
                  </a:moveTo>
                  <a:lnTo>
                    <a:pt x="202819" y="437134"/>
                  </a:lnTo>
                  <a:lnTo>
                    <a:pt x="192406" y="429006"/>
                  </a:lnTo>
                  <a:lnTo>
                    <a:pt x="182245" y="420244"/>
                  </a:lnTo>
                  <a:lnTo>
                    <a:pt x="172213" y="412116"/>
                  </a:lnTo>
                  <a:lnTo>
                    <a:pt x="148337" y="397638"/>
                  </a:lnTo>
                  <a:lnTo>
                    <a:pt x="123571" y="383922"/>
                  </a:lnTo>
                  <a:lnTo>
                    <a:pt x="100203" y="370586"/>
                  </a:lnTo>
                  <a:lnTo>
                    <a:pt x="89663" y="364491"/>
                  </a:lnTo>
                  <a:lnTo>
                    <a:pt x="80392" y="358394"/>
                  </a:lnTo>
                  <a:lnTo>
                    <a:pt x="93727" y="348361"/>
                  </a:lnTo>
                  <a:lnTo>
                    <a:pt x="107950" y="340361"/>
                  </a:lnTo>
                  <a:lnTo>
                    <a:pt x="135382" y="326644"/>
                  </a:lnTo>
                  <a:lnTo>
                    <a:pt x="146685" y="319786"/>
                  </a:lnTo>
                  <a:lnTo>
                    <a:pt x="156084" y="311786"/>
                  </a:lnTo>
                  <a:lnTo>
                    <a:pt x="159639" y="307214"/>
                  </a:lnTo>
                  <a:lnTo>
                    <a:pt x="162052" y="302006"/>
                  </a:lnTo>
                  <a:lnTo>
                    <a:pt x="164085" y="296419"/>
                  </a:lnTo>
                  <a:lnTo>
                    <a:pt x="164466" y="289942"/>
                  </a:lnTo>
                  <a:lnTo>
                    <a:pt x="163703" y="281559"/>
                  </a:lnTo>
                  <a:lnTo>
                    <a:pt x="161671" y="273431"/>
                  </a:lnTo>
                  <a:lnTo>
                    <a:pt x="158370" y="266573"/>
                  </a:lnTo>
                  <a:lnTo>
                    <a:pt x="154432" y="259842"/>
                  </a:lnTo>
                  <a:lnTo>
                    <a:pt x="148717" y="253747"/>
                  </a:lnTo>
                  <a:lnTo>
                    <a:pt x="142621" y="248031"/>
                  </a:lnTo>
                  <a:lnTo>
                    <a:pt x="127635" y="237617"/>
                  </a:lnTo>
                  <a:lnTo>
                    <a:pt x="110617" y="228347"/>
                  </a:lnTo>
                  <a:lnTo>
                    <a:pt x="91695" y="219075"/>
                  </a:lnTo>
                  <a:lnTo>
                    <a:pt x="72645" y="209297"/>
                  </a:lnTo>
                  <a:lnTo>
                    <a:pt x="53721" y="198502"/>
                  </a:lnTo>
                  <a:lnTo>
                    <a:pt x="44450" y="184786"/>
                  </a:lnTo>
                  <a:lnTo>
                    <a:pt x="38355" y="171831"/>
                  </a:lnTo>
                  <a:lnTo>
                    <a:pt x="33528" y="159005"/>
                  </a:lnTo>
                  <a:lnTo>
                    <a:pt x="29084" y="145161"/>
                  </a:lnTo>
                  <a:lnTo>
                    <a:pt x="24512" y="129922"/>
                  </a:lnTo>
                  <a:lnTo>
                    <a:pt x="19050" y="112522"/>
                  </a:lnTo>
                  <a:lnTo>
                    <a:pt x="15241" y="102870"/>
                  </a:lnTo>
                  <a:lnTo>
                    <a:pt x="10923" y="92456"/>
                  </a:lnTo>
                  <a:lnTo>
                    <a:pt x="6096" y="81153"/>
                  </a:lnTo>
                  <a:lnTo>
                    <a:pt x="0" y="68581"/>
                  </a:lnTo>
                  <a:lnTo>
                    <a:pt x="7620" y="76708"/>
                  </a:lnTo>
                  <a:lnTo>
                    <a:pt x="15749" y="82678"/>
                  </a:lnTo>
                  <a:lnTo>
                    <a:pt x="24512" y="87631"/>
                  </a:lnTo>
                  <a:lnTo>
                    <a:pt x="33528" y="90425"/>
                  </a:lnTo>
                  <a:lnTo>
                    <a:pt x="42038" y="91567"/>
                  </a:lnTo>
                  <a:lnTo>
                    <a:pt x="50420" y="91314"/>
                  </a:lnTo>
                  <a:lnTo>
                    <a:pt x="58167" y="88392"/>
                  </a:lnTo>
                  <a:lnTo>
                    <a:pt x="65024" y="83947"/>
                  </a:lnTo>
                  <a:lnTo>
                    <a:pt x="68327" y="80392"/>
                  </a:lnTo>
                  <a:lnTo>
                    <a:pt x="71120" y="75947"/>
                  </a:lnTo>
                  <a:lnTo>
                    <a:pt x="74295" y="65914"/>
                  </a:lnTo>
                  <a:lnTo>
                    <a:pt x="74295" y="54992"/>
                  </a:lnTo>
                  <a:lnTo>
                    <a:pt x="72645" y="43308"/>
                  </a:lnTo>
                  <a:lnTo>
                    <a:pt x="69470" y="31497"/>
                  </a:lnTo>
                  <a:lnTo>
                    <a:pt x="64644" y="19939"/>
                  </a:lnTo>
                  <a:lnTo>
                    <a:pt x="59310" y="9272"/>
                  </a:lnTo>
                  <a:lnTo>
                    <a:pt x="53721" y="0"/>
                  </a:lnTo>
                  <a:lnTo>
                    <a:pt x="68327" y="8129"/>
                  </a:lnTo>
                  <a:lnTo>
                    <a:pt x="80392" y="19050"/>
                  </a:lnTo>
                  <a:lnTo>
                    <a:pt x="90932" y="32005"/>
                  </a:lnTo>
                  <a:lnTo>
                    <a:pt x="99823" y="45975"/>
                  </a:lnTo>
                  <a:lnTo>
                    <a:pt x="107062" y="61850"/>
                  </a:lnTo>
                  <a:lnTo>
                    <a:pt x="113538" y="78741"/>
                  </a:lnTo>
                  <a:lnTo>
                    <a:pt x="124842" y="114173"/>
                  </a:lnTo>
                  <a:lnTo>
                    <a:pt x="136271" y="149988"/>
                  </a:lnTo>
                  <a:lnTo>
                    <a:pt x="142241" y="167894"/>
                  </a:lnTo>
                  <a:lnTo>
                    <a:pt x="149225" y="184405"/>
                  </a:lnTo>
                  <a:lnTo>
                    <a:pt x="157227" y="199644"/>
                  </a:lnTo>
                  <a:lnTo>
                    <a:pt x="166498" y="213869"/>
                  </a:lnTo>
                  <a:lnTo>
                    <a:pt x="177800" y="226314"/>
                  </a:lnTo>
                  <a:lnTo>
                    <a:pt x="191263" y="236347"/>
                  </a:lnTo>
                  <a:lnTo>
                    <a:pt x="200533" y="240792"/>
                  </a:lnTo>
                  <a:lnTo>
                    <a:pt x="210947" y="242444"/>
                  </a:lnTo>
                  <a:lnTo>
                    <a:pt x="221488" y="242825"/>
                  </a:lnTo>
                  <a:lnTo>
                    <a:pt x="232410" y="241936"/>
                  </a:lnTo>
                  <a:lnTo>
                    <a:pt x="254635" y="240411"/>
                  </a:lnTo>
                  <a:lnTo>
                    <a:pt x="265557" y="241173"/>
                  </a:lnTo>
                  <a:lnTo>
                    <a:pt x="275718" y="244475"/>
                  </a:lnTo>
                  <a:lnTo>
                    <a:pt x="286640" y="249683"/>
                  </a:lnTo>
                  <a:lnTo>
                    <a:pt x="297054" y="256033"/>
                  </a:lnTo>
                  <a:lnTo>
                    <a:pt x="305563" y="264542"/>
                  </a:lnTo>
                  <a:lnTo>
                    <a:pt x="308483" y="269367"/>
                  </a:lnTo>
                  <a:lnTo>
                    <a:pt x="310007" y="274575"/>
                  </a:lnTo>
                  <a:lnTo>
                    <a:pt x="310516" y="284353"/>
                  </a:lnTo>
                  <a:lnTo>
                    <a:pt x="308483" y="293625"/>
                  </a:lnTo>
                  <a:lnTo>
                    <a:pt x="304801" y="302895"/>
                  </a:lnTo>
                  <a:lnTo>
                    <a:pt x="299466" y="311786"/>
                  </a:lnTo>
                  <a:lnTo>
                    <a:pt x="286258" y="328677"/>
                  </a:lnTo>
                  <a:lnTo>
                    <a:pt x="271654" y="343663"/>
                  </a:lnTo>
                  <a:lnTo>
                    <a:pt x="267590" y="346838"/>
                  </a:lnTo>
                  <a:lnTo>
                    <a:pt x="262763" y="349631"/>
                  </a:lnTo>
                  <a:lnTo>
                    <a:pt x="251460" y="353695"/>
                  </a:lnTo>
                  <a:lnTo>
                    <a:pt x="226315" y="360427"/>
                  </a:lnTo>
                  <a:lnTo>
                    <a:pt x="215011" y="363728"/>
                  </a:lnTo>
                  <a:lnTo>
                    <a:pt x="206502" y="368173"/>
                  </a:lnTo>
                  <a:lnTo>
                    <a:pt x="203708" y="370586"/>
                  </a:lnTo>
                  <a:lnTo>
                    <a:pt x="202185" y="373761"/>
                  </a:lnTo>
                  <a:lnTo>
                    <a:pt x="201677" y="377444"/>
                  </a:lnTo>
                  <a:lnTo>
                    <a:pt x="202819" y="381508"/>
                  </a:lnTo>
                  <a:lnTo>
                    <a:pt x="206502" y="387858"/>
                  </a:lnTo>
                  <a:lnTo>
                    <a:pt x="211455" y="392303"/>
                  </a:lnTo>
                  <a:lnTo>
                    <a:pt x="217424" y="394844"/>
                  </a:lnTo>
                  <a:lnTo>
                    <a:pt x="223902" y="395097"/>
                  </a:lnTo>
                  <a:lnTo>
                    <a:pt x="231649" y="394336"/>
                  </a:lnTo>
                  <a:lnTo>
                    <a:pt x="239649" y="391922"/>
                  </a:lnTo>
                  <a:lnTo>
                    <a:pt x="248158" y="388367"/>
                  </a:lnTo>
                  <a:lnTo>
                    <a:pt x="257049" y="384303"/>
                  </a:lnTo>
                  <a:lnTo>
                    <a:pt x="275718" y="373761"/>
                  </a:lnTo>
                  <a:lnTo>
                    <a:pt x="294641" y="362458"/>
                  </a:lnTo>
                  <a:lnTo>
                    <a:pt x="312802" y="351664"/>
                  </a:lnTo>
                  <a:lnTo>
                    <a:pt x="321438" y="347219"/>
                  </a:lnTo>
                  <a:lnTo>
                    <a:pt x="328930" y="343663"/>
                  </a:lnTo>
                  <a:lnTo>
                    <a:pt x="341885" y="349250"/>
                  </a:lnTo>
                  <a:lnTo>
                    <a:pt x="353315" y="352933"/>
                  </a:lnTo>
                  <a:lnTo>
                    <a:pt x="362966" y="354077"/>
                  </a:lnTo>
                  <a:lnTo>
                    <a:pt x="371857" y="353695"/>
                  </a:lnTo>
                  <a:lnTo>
                    <a:pt x="379604" y="351156"/>
                  </a:lnTo>
                  <a:lnTo>
                    <a:pt x="386461" y="347600"/>
                  </a:lnTo>
                  <a:lnTo>
                    <a:pt x="392049" y="342392"/>
                  </a:lnTo>
                  <a:lnTo>
                    <a:pt x="397765" y="336678"/>
                  </a:lnTo>
                  <a:lnTo>
                    <a:pt x="407035" y="322581"/>
                  </a:lnTo>
                  <a:lnTo>
                    <a:pt x="415926" y="307722"/>
                  </a:lnTo>
                  <a:lnTo>
                    <a:pt x="425196" y="293625"/>
                  </a:lnTo>
                  <a:lnTo>
                    <a:pt x="430530" y="287528"/>
                  </a:lnTo>
                  <a:lnTo>
                    <a:pt x="436119" y="282322"/>
                  </a:lnTo>
                  <a:lnTo>
                    <a:pt x="438913" y="279528"/>
                  </a:lnTo>
                  <a:lnTo>
                    <a:pt x="441833" y="275464"/>
                  </a:lnTo>
                  <a:lnTo>
                    <a:pt x="447549" y="263780"/>
                  </a:lnTo>
                  <a:lnTo>
                    <a:pt x="452755" y="248031"/>
                  </a:lnTo>
                  <a:lnTo>
                    <a:pt x="457582" y="229489"/>
                  </a:lnTo>
                  <a:lnTo>
                    <a:pt x="460883" y="208916"/>
                  </a:lnTo>
                  <a:lnTo>
                    <a:pt x="462407" y="187580"/>
                  </a:lnTo>
                  <a:lnTo>
                    <a:pt x="462027" y="165863"/>
                  </a:lnTo>
                  <a:lnTo>
                    <a:pt x="459105" y="144781"/>
                  </a:lnTo>
                  <a:lnTo>
                    <a:pt x="464058" y="149225"/>
                  </a:lnTo>
                  <a:lnTo>
                    <a:pt x="468504" y="155703"/>
                  </a:lnTo>
                  <a:lnTo>
                    <a:pt x="472060" y="164211"/>
                  </a:lnTo>
                  <a:lnTo>
                    <a:pt x="475743" y="174625"/>
                  </a:lnTo>
                  <a:lnTo>
                    <a:pt x="478663" y="186436"/>
                  </a:lnTo>
                  <a:lnTo>
                    <a:pt x="481457" y="198883"/>
                  </a:lnTo>
                  <a:lnTo>
                    <a:pt x="485521" y="226695"/>
                  </a:lnTo>
                  <a:lnTo>
                    <a:pt x="487935" y="254128"/>
                  </a:lnTo>
                  <a:lnTo>
                    <a:pt x="488696" y="267336"/>
                  </a:lnTo>
                  <a:lnTo>
                    <a:pt x="488696" y="279528"/>
                  </a:lnTo>
                  <a:lnTo>
                    <a:pt x="488696" y="290831"/>
                  </a:lnTo>
                  <a:lnTo>
                    <a:pt x="487935" y="299975"/>
                  </a:lnTo>
                  <a:lnTo>
                    <a:pt x="487046" y="307722"/>
                  </a:lnTo>
                  <a:lnTo>
                    <a:pt x="485902" y="312928"/>
                  </a:lnTo>
                  <a:lnTo>
                    <a:pt x="471805" y="320548"/>
                  </a:lnTo>
                  <a:lnTo>
                    <a:pt x="459105" y="328295"/>
                  </a:lnTo>
                  <a:lnTo>
                    <a:pt x="447930" y="337058"/>
                  </a:lnTo>
                  <a:lnTo>
                    <a:pt x="437769" y="345948"/>
                  </a:lnTo>
                  <a:lnTo>
                    <a:pt x="420752" y="364491"/>
                  </a:lnTo>
                  <a:lnTo>
                    <a:pt x="405893" y="383541"/>
                  </a:lnTo>
                  <a:lnTo>
                    <a:pt x="392049" y="401702"/>
                  </a:lnTo>
                  <a:lnTo>
                    <a:pt x="377571" y="418211"/>
                  </a:lnTo>
                  <a:lnTo>
                    <a:pt x="369444" y="425450"/>
                  </a:lnTo>
                  <a:lnTo>
                    <a:pt x="360935" y="432308"/>
                  </a:lnTo>
                  <a:lnTo>
                    <a:pt x="351282" y="437897"/>
                  </a:lnTo>
                  <a:lnTo>
                    <a:pt x="340360" y="442722"/>
                  </a:lnTo>
                  <a:lnTo>
                    <a:pt x="325374" y="447675"/>
                  </a:lnTo>
                  <a:lnTo>
                    <a:pt x="309627" y="450850"/>
                  </a:lnTo>
                  <a:lnTo>
                    <a:pt x="293879" y="452883"/>
                  </a:lnTo>
                  <a:lnTo>
                    <a:pt x="277622" y="453264"/>
                  </a:lnTo>
                  <a:lnTo>
                    <a:pt x="261494" y="452375"/>
                  </a:lnTo>
                  <a:lnTo>
                    <a:pt x="245365" y="450342"/>
                  </a:lnTo>
                  <a:lnTo>
                    <a:pt x="229616" y="447167"/>
                  </a:lnTo>
                  <a:close/>
                </a:path>
              </a:pathLst>
            </a:custGeom>
            <a:solidFill>
              <a:srgbClr val="EEEEBB"/>
            </a:solidFill>
            <a:ln w="0" cap="flat" cmpd="sng" algn="ctr">
              <a:solidFill>
                <a:srgbClr val="EEEEB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614680" y="791209"/>
              <a:ext cx="488951" cy="453392"/>
            </a:xfrm>
            <a:custGeom>
              <a:avLst/>
              <a:gdLst/>
              <a:ahLst/>
              <a:cxnLst/>
              <a:rect l="0" t="0" r="0" b="0"/>
              <a:pathLst>
                <a:path w="488951" h="453392">
                  <a:moveTo>
                    <a:pt x="213359" y="443230"/>
                  </a:moveTo>
                  <a:lnTo>
                    <a:pt x="203200" y="436880"/>
                  </a:lnTo>
                  <a:lnTo>
                    <a:pt x="193039" y="429260"/>
                  </a:lnTo>
                  <a:lnTo>
                    <a:pt x="182879" y="420371"/>
                  </a:lnTo>
                  <a:lnTo>
                    <a:pt x="172720" y="411480"/>
                  </a:lnTo>
                  <a:lnTo>
                    <a:pt x="148589" y="397510"/>
                  </a:lnTo>
                  <a:lnTo>
                    <a:pt x="124460" y="383541"/>
                  </a:lnTo>
                  <a:lnTo>
                    <a:pt x="100329" y="370841"/>
                  </a:lnTo>
                  <a:lnTo>
                    <a:pt x="90170" y="364491"/>
                  </a:lnTo>
                  <a:lnTo>
                    <a:pt x="80010" y="358141"/>
                  </a:lnTo>
                  <a:lnTo>
                    <a:pt x="93979" y="349251"/>
                  </a:lnTo>
                  <a:lnTo>
                    <a:pt x="107950" y="340360"/>
                  </a:lnTo>
                  <a:lnTo>
                    <a:pt x="135889" y="326391"/>
                  </a:lnTo>
                  <a:lnTo>
                    <a:pt x="146050" y="320041"/>
                  </a:lnTo>
                  <a:lnTo>
                    <a:pt x="156210" y="311151"/>
                  </a:lnTo>
                  <a:lnTo>
                    <a:pt x="158750" y="307341"/>
                  </a:lnTo>
                  <a:lnTo>
                    <a:pt x="162560" y="302260"/>
                  </a:lnTo>
                  <a:lnTo>
                    <a:pt x="165100" y="297180"/>
                  </a:lnTo>
                  <a:lnTo>
                    <a:pt x="165100" y="289560"/>
                  </a:lnTo>
                  <a:lnTo>
                    <a:pt x="163829" y="281941"/>
                  </a:lnTo>
                  <a:lnTo>
                    <a:pt x="161289" y="273051"/>
                  </a:lnTo>
                  <a:lnTo>
                    <a:pt x="158750" y="266701"/>
                  </a:lnTo>
                  <a:lnTo>
                    <a:pt x="154939" y="260351"/>
                  </a:lnTo>
                  <a:lnTo>
                    <a:pt x="148589" y="254001"/>
                  </a:lnTo>
                  <a:lnTo>
                    <a:pt x="143510" y="248921"/>
                  </a:lnTo>
                  <a:lnTo>
                    <a:pt x="128270" y="237491"/>
                  </a:lnTo>
                  <a:lnTo>
                    <a:pt x="111760" y="228601"/>
                  </a:lnTo>
                  <a:lnTo>
                    <a:pt x="91439" y="218441"/>
                  </a:lnTo>
                  <a:lnTo>
                    <a:pt x="72389" y="209551"/>
                  </a:lnTo>
                  <a:lnTo>
                    <a:pt x="53339" y="198121"/>
                  </a:lnTo>
                  <a:lnTo>
                    <a:pt x="44450" y="184151"/>
                  </a:lnTo>
                  <a:lnTo>
                    <a:pt x="38100" y="171451"/>
                  </a:lnTo>
                  <a:lnTo>
                    <a:pt x="33020" y="158751"/>
                  </a:lnTo>
                  <a:lnTo>
                    <a:pt x="29210" y="144780"/>
                  </a:lnTo>
                  <a:lnTo>
                    <a:pt x="24129" y="130810"/>
                  </a:lnTo>
                  <a:lnTo>
                    <a:pt x="19050" y="113030"/>
                  </a:lnTo>
                  <a:lnTo>
                    <a:pt x="15239" y="102871"/>
                  </a:lnTo>
                  <a:lnTo>
                    <a:pt x="10160" y="92710"/>
                  </a:lnTo>
                  <a:lnTo>
                    <a:pt x="6350" y="81280"/>
                  </a:lnTo>
                  <a:lnTo>
                    <a:pt x="0" y="68580"/>
                  </a:lnTo>
                  <a:lnTo>
                    <a:pt x="7620" y="77471"/>
                  </a:lnTo>
                  <a:lnTo>
                    <a:pt x="16510" y="83821"/>
                  </a:lnTo>
                  <a:lnTo>
                    <a:pt x="24129" y="87630"/>
                  </a:lnTo>
                  <a:lnTo>
                    <a:pt x="33020" y="90171"/>
                  </a:lnTo>
                  <a:lnTo>
                    <a:pt x="41910" y="91441"/>
                  </a:lnTo>
                  <a:lnTo>
                    <a:pt x="50800" y="91441"/>
                  </a:lnTo>
                  <a:lnTo>
                    <a:pt x="58420" y="88901"/>
                  </a:lnTo>
                  <a:lnTo>
                    <a:pt x="64770" y="83821"/>
                  </a:lnTo>
                  <a:lnTo>
                    <a:pt x="68579" y="80010"/>
                  </a:lnTo>
                  <a:lnTo>
                    <a:pt x="71120" y="76201"/>
                  </a:lnTo>
                  <a:lnTo>
                    <a:pt x="74929" y="66041"/>
                  </a:lnTo>
                  <a:lnTo>
                    <a:pt x="74929" y="55880"/>
                  </a:lnTo>
                  <a:lnTo>
                    <a:pt x="72389" y="43180"/>
                  </a:lnTo>
                  <a:lnTo>
                    <a:pt x="69850" y="31751"/>
                  </a:lnTo>
                  <a:lnTo>
                    <a:pt x="64770" y="20321"/>
                  </a:lnTo>
                  <a:lnTo>
                    <a:pt x="59689" y="10160"/>
                  </a:lnTo>
                  <a:lnTo>
                    <a:pt x="53339" y="0"/>
                  </a:lnTo>
                  <a:lnTo>
                    <a:pt x="68579" y="8891"/>
                  </a:lnTo>
                  <a:lnTo>
                    <a:pt x="80010" y="19050"/>
                  </a:lnTo>
                  <a:lnTo>
                    <a:pt x="91439" y="31751"/>
                  </a:lnTo>
                  <a:lnTo>
                    <a:pt x="99060" y="45721"/>
                  </a:lnTo>
                  <a:lnTo>
                    <a:pt x="106679" y="62230"/>
                  </a:lnTo>
                  <a:lnTo>
                    <a:pt x="113029" y="78741"/>
                  </a:lnTo>
                  <a:lnTo>
                    <a:pt x="125729" y="114301"/>
                  </a:lnTo>
                  <a:lnTo>
                    <a:pt x="135889" y="149860"/>
                  </a:lnTo>
                  <a:lnTo>
                    <a:pt x="142239" y="167641"/>
                  </a:lnTo>
                  <a:lnTo>
                    <a:pt x="149860" y="184151"/>
                  </a:lnTo>
                  <a:lnTo>
                    <a:pt x="157479" y="199391"/>
                  </a:lnTo>
                  <a:lnTo>
                    <a:pt x="166370" y="213360"/>
                  </a:lnTo>
                  <a:lnTo>
                    <a:pt x="177800" y="226060"/>
                  </a:lnTo>
                  <a:lnTo>
                    <a:pt x="191770" y="236221"/>
                  </a:lnTo>
                  <a:lnTo>
                    <a:pt x="200659" y="241301"/>
                  </a:lnTo>
                  <a:lnTo>
                    <a:pt x="210820" y="242571"/>
                  </a:lnTo>
                  <a:lnTo>
                    <a:pt x="220980" y="243841"/>
                  </a:lnTo>
                  <a:lnTo>
                    <a:pt x="232409" y="242571"/>
                  </a:lnTo>
                  <a:lnTo>
                    <a:pt x="254000" y="240030"/>
                  </a:lnTo>
                  <a:lnTo>
                    <a:pt x="265430" y="241301"/>
                  </a:lnTo>
                  <a:lnTo>
                    <a:pt x="275589" y="243841"/>
                  </a:lnTo>
                  <a:lnTo>
                    <a:pt x="287020" y="250191"/>
                  </a:lnTo>
                  <a:lnTo>
                    <a:pt x="297180" y="256541"/>
                  </a:lnTo>
                  <a:lnTo>
                    <a:pt x="306070" y="264160"/>
                  </a:lnTo>
                  <a:lnTo>
                    <a:pt x="308609" y="270510"/>
                  </a:lnTo>
                  <a:lnTo>
                    <a:pt x="309880" y="275591"/>
                  </a:lnTo>
                  <a:lnTo>
                    <a:pt x="309880" y="284480"/>
                  </a:lnTo>
                  <a:lnTo>
                    <a:pt x="308609" y="293371"/>
                  </a:lnTo>
                  <a:lnTo>
                    <a:pt x="304800" y="303530"/>
                  </a:lnTo>
                  <a:lnTo>
                    <a:pt x="299720" y="311151"/>
                  </a:lnTo>
                  <a:lnTo>
                    <a:pt x="287020" y="328930"/>
                  </a:lnTo>
                  <a:lnTo>
                    <a:pt x="271780" y="342901"/>
                  </a:lnTo>
                  <a:lnTo>
                    <a:pt x="267970" y="346710"/>
                  </a:lnTo>
                  <a:lnTo>
                    <a:pt x="262889" y="350521"/>
                  </a:lnTo>
                  <a:lnTo>
                    <a:pt x="251459" y="354330"/>
                  </a:lnTo>
                  <a:lnTo>
                    <a:pt x="227330" y="360680"/>
                  </a:lnTo>
                  <a:lnTo>
                    <a:pt x="214630" y="363221"/>
                  </a:lnTo>
                  <a:lnTo>
                    <a:pt x="207009" y="368301"/>
                  </a:lnTo>
                  <a:lnTo>
                    <a:pt x="204470" y="370841"/>
                  </a:lnTo>
                  <a:lnTo>
                    <a:pt x="201930" y="373380"/>
                  </a:lnTo>
                  <a:lnTo>
                    <a:pt x="201930" y="377191"/>
                  </a:lnTo>
                  <a:lnTo>
                    <a:pt x="203200" y="382271"/>
                  </a:lnTo>
                  <a:lnTo>
                    <a:pt x="207009" y="388621"/>
                  </a:lnTo>
                  <a:lnTo>
                    <a:pt x="212089" y="392430"/>
                  </a:lnTo>
                  <a:lnTo>
                    <a:pt x="217170" y="394971"/>
                  </a:lnTo>
                  <a:lnTo>
                    <a:pt x="223520" y="394971"/>
                  </a:lnTo>
                  <a:lnTo>
                    <a:pt x="232409" y="394971"/>
                  </a:lnTo>
                  <a:lnTo>
                    <a:pt x="240030" y="392430"/>
                  </a:lnTo>
                  <a:lnTo>
                    <a:pt x="247650" y="388621"/>
                  </a:lnTo>
                  <a:lnTo>
                    <a:pt x="257809" y="383541"/>
                  </a:lnTo>
                  <a:lnTo>
                    <a:pt x="275589" y="373380"/>
                  </a:lnTo>
                  <a:lnTo>
                    <a:pt x="294639" y="363221"/>
                  </a:lnTo>
                  <a:lnTo>
                    <a:pt x="313689" y="351791"/>
                  </a:lnTo>
                  <a:lnTo>
                    <a:pt x="321309" y="347980"/>
                  </a:lnTo>
                  <a:lnTo>
                    <a:pt x="328930" y="342901"/>
                  </a:lnTo>
                  <a:lnTo>
                    <a:pt x="342900" y="350521"/>
                  </a:lnTo>
                  <a:lnTo>
                    <a:pt x="353059" y="353060"/>
                  </a:lnTo>
                  <a:lnTo>
                    <a:pt x="363220" y="354330"/>
                  </a:lnTo>
                  <a:lnTo>
                    <a:pt x="372109" y="354330"/>
                  </a:lnTo>
                  <a:lnTo>
                    <a:pt x="379730" y="350521"/>
                  </a:lnTo>
                  <a:lnTo>
                    <a:pt x="386080" y="347980"/>
                  </a:lnTo>
                  <a:lnTo>
                    <a:pt x="392430" y="342901"/>
                  </a:lnTo>
                  <a:lnTo>
                    <a:pt x="397509" y="336551"/>
                  </a:lnTo>
                  <a:lnTo>
                    <a:pt x="407670" y="323851"/>
                  </a:lnTo>
                  <a:lnTo>
                    <a:pt x="416559" y="307341"/>
                  </a:lnTo>
                  <a:lnTo>
                    <a:pt x="425450" y="293371"/>
                  </a:lnTo>
                  <a:lnTo>
                    <a:pt x="430530" y="288291"/>
                  </a:lnTo>
                  <a:lnTo>
                    <a:pt x="436880" y="283210"/>
                  </a:lnTo>
                  <a:lnTo>
                    <a:pt x="439420" y="279401"/>
                  </a:lnTo>
                  <a:lnTo>
                    <a:pt x="441959" y="275591"/>
                  </a:lnTo>
                  <a:lnTo>
                    <a:pt x="448309" y="262891"/>
                  </a:lnTo>
                  <a:lnTo>
                    <a:pt x="452120" y="248921"/>
                  </a:lnTo>
                  <a:lnTo>
                    <a:pt x="457200" y="229871"/>
                  </a:lnTo>
                  <a:lnTo>
                    <a:pt x="461009" y="209551"/>
                  </a:lnTo>
                  <a:lnTo>
                    <a:pt x="463550" y="187960"/>
                  </a:lnTo>
                  <a:lnTo>
                    <a:pt x="462280" y="165101"/>
                  </a:lnTo>
                  <a:lnTo>
                    <a:pt x="458470" y="144780"/>
                  </a:lnTo>
                  <a:lnTo>
                    <a:pt x="464820" y="149860"/>
                  </a:lnTo>
                  <a:lnTo>
                    <a:pt x="468630" y="156210"/>
                  </a:lnTo>
                  <a:lnTo>
                    <a:pt x="471170" y="163830"/>
                  </a:lnTo>
                  <a:lnTo>
                    <a:pt x="476250" y="175260"/>
                  </a:lnTo>
                  <a:lnTo>
                    <a:pt x="478789" y="186691"/>
                  </a:lnTo>
                  <a:lnTo>
                    <a:pt x="481330" y="198121"/>
                  </a:lnTo>
                  <a:lnTo>
                    <a:pt x="485139" y="227330"/>
                  </a:lnTo>
                  <a:lnTo>
                    <a:pt x="487680" y="254001"/>
                  </a:lnTo>
                  <a:lnTo>
                    <a:pt x="488950" y="267971"/>
                  </a:lnTo>
                  <a:lnTo>
                    <a:pt x="488950" y="279401"/>
                  </a:lnTo>
                  <a:lnTo>
                    <a:pt x="488950" y="290830"/>
                  </a:lnTo>
                  <a:lnTo>
                    <a:pt x="487680" y="299721"/>
                  </a:lnTo>
                  <a:lnTo>
                    <a:pt x="487680" y="307341"/>
                  </a:lnTo>
                  <a:lnTo>
                    <a:pt x="485139" y="312421"/>
                  </a:lnTo>
                  <a:lnTo>
                    <a:pt x="471170" y="321310"/>
                  </a:lnTo>
                  <a:lnTo>
                    <a:pt x="458470" y="328930"/>
                  </a:lnTo>
                  <a:lnTo>
                    <a:pt x="448309" y="336551"/>
                  </a:lnTo>
                  <a:lnTo>
                    <a:pt x="436880" y="345441"/>
                  </a:lnTo>
                  <a:lnTo>
                    <a:pt x="421639" y="364491"/>
                  </a:lnTo>
                  <a:lnTo>
                    <a:pt x="406400" y="383541"/>
                  </a:lnTo>
                  <a:lnTo>
                    <a:pt x="392430" y="402591"/>
                  </a:lnTo>
                  <a:lnTo>
                    <a:pt x="377189" y="417830"/>
                  </a:lnTo>
                  <a:lnTo>
                    <a:pt x="369570" y="425451"/>
                  </a:lnTo>
                  <a:lnTo>
                    <a:pt x="361950" y="431801"/>
                  </a:lnTo>
                  <a:lnTo>
                    <a:pt x="351789" y="438151"/>
                  </a:lnTo>
                  <a:lnTo>
                    <a:pt x="340359" y="443230"/>
                  </a:lnTo>
                  <a:lnTo>
                    <a:pt x="325120" y="448310"/>
                  </a:lnTo>
                  <a:lnTo>
                    <a:pt x="309880" y="450851"/>
                  </a:lnTo>
                  <a:lnTo>
                    <a:pt x="294639" y="453391"/>
                  </a:lnTo>
                  <a:lnTo>
                    <a:pt x="278130" y="453391"/>
                  </a:lnTo>
                  <a:lnTo>
                    <a:pt x="261620" y="452121"/>
                  </a:lnTo>
                  <a:lnTo>
                    <a:pt x="245109" y="449580"/>
                  </a:lnTo>
                  <a:lnTo>
                    <a:pt x="229870" y="447041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2080260" y="2319020"/>
              <a:ext cx="394970" cy="228601"/>
            </a:xfrm>
            <a:custGeom>
              <a:avLst/>
              <a:gdLst/>
              <a:ahLst/>
              <a:cxnLst/>
              <a:rect l="0" t="0" r="0" b="0"/>
              <a:pathLst>
                <a:path w="394970" h="228601">
                  <a:moveTo>
                    <a:pt x="0" y="228600"/>
                  </a:moveTo>
                  <a:lnTo>
                    <a:pt x="35560" y="218440"/>
                  </a:lnTo>
                  <a:lnTo>
                    <a:pt x="71119" y="208280"/>
                  </a:lnTo>
                  <a:lnTo>
                    <a:pt x="106679" y="194309"/>
                  </a:lnTo>
                  <a:lnTo>
                    <a:pt x="140969" y="179069"/>
                  </a:lnTo>
                  <a:lnTo>
                    <a:pt x="175260" y="162559"/>
                  </a:lnTo>
                  <a:lnTo>
                    <a:pt x="208279" y="144780"/>
                  </a:lnTo>
                  <a:lnTo>
                    <a:pt x="240029" y="125730"/>
                  </a:lnTo>
                  <a:lnTo>
                    <a:pt x="273050" y="106680"/>
                  </a:lnTo>
                  <a:lnTo>
                    <a:pt x="288290" y="95250"/>
                  </a:lnTo>
                  <a:lnTo>
                    <a:pt x="304800" y="81280"/>
                  </a:lnTo>
                  <a:lnTo>
                    <a:pt x="335279" y="54609"/>
                  </a:lnTo>
                  <a:lnTo>
                    <a:pt x="364490" y="26669"/>
                  </a:lnTo>
                  <a:lnTo>
                    <a:pt x="394969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2127250" y="2332989"/>
              <a:ext cx="344171" cy="313691"/>
            </a:xfrm>
            <a:custGeom>
              <a:avLst/>
              <a:gdLst/>
              <a:ahLst/>
              <a:cxnLst/>
              <a:rect l="0" t="0" r="0" b="0"/>
              <a:pathLst>
                <a:path w="344171" h="313691">
                  <a:moveTo>
                    <a:pt x="0" y="313690"/>
                  </a:moveTo>
                  <a:lnTo>
                    <a:pt x="27939" y="299721"/>
                  </a:lnTo>
                  <a:lnTo>
                    <a:pt x="57150" y="289561"/>
                  </a:lnTo>
                  <a:lnTo>
                    <a:pt x="115570" y="267971"/>
                  </a:lnTo>
                  <a:lnTo>
                    <a:pt x="144779" y="255271"/>
                  </a:lnTo>
                  <a:lnTo>
                    <a:pt x="171450" y="241300"/>
                  </a:lnTo>
                  <a:lnTo>
                    <a:pt x="198120" y="226061"/>
                  </a:lnTo>
                  <a:lnTo>
                    <a:pt x="209550" y="215900"/>
                  </a:lnTo>
                  <a:lnTo>
                    <a:pt x="220979" y="207011"/>
                  </a:lnTo>
                  <a:lnTo>
                    <a:pt x="232410" y="195581"/>
                  </a:lnTo>
                  <a:lnTo>
                    <a:pt x="241300" y="185421"/>
                  </a:lnTo>
                  <a:lnTo>
                    <a:pt x="260350" y="161290"/>
                  </a:lnTo>
                  <a:lnTo>
                    <a:pt x="274320" y="134621"/>
                  </a:lnTo>
                  <a:lnTo>
                    <a:pt x="289560" y="109221"/>
                  </a:lnTo>
                  <a:lnTo>
                    <a:pt x="314960" y="54611"/>
                  </a:lnTo>
                  <a:lnTo>
                    <a:pt x="328929" y="26671"/>
                  </a:lnTo>
                  <a:lnTo>
                    <a:pt x="344170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2264410" y="2332989"/>
              <a:ext cx="218441" cy="420372"/>
            </a:xfrm>
            <a:custGeom>
              <a:avLst/>
              <a:gdLst/>
              <a:ahLst/>
              <a:cxnLst/>
              <a:rect l="0" t="0" r="0" b="0"/>
              <a:pathLst>
                <a:path w="218441" h="420372">
                  <a:moveTo>
                    <a:pt x="0" y="420371"/>
                  </a:moveTo>
                  <a:lnTo>
                    <a:pt x="21590" y="397511"/>
                  </a:lnTo>
                  <a:lnTo>
                    <a:pt x="44450" y="375921"/>
                  </a:lnTo>
                  <a:lnTo>
                    <a:pt x="90169" y="334011"/>
                  </a:lnTo>
                  <a:lnTo>
                    <a:pt x="113029" y="311150"/>
                  </a:lnTo>
                  <a:lnTo>
                    <a:pt x="133350" y="287021"/>
                  </a:lnTo>
                  <a:lnTo>
                    <a:pt x="152400" y="262890"/>
                  </a:lnTo>
                  <a:lnTo>
                    <a:pt x="161290" y="250190"/>
                  </a:lnTo>
                  <a:lnTo>
                    <a:pt x="168910" y="236221"/>
                  </a:lnTo>
                  <a:lnTo>
                    <a:pt x="180340" y="209550"/>
                  </a:lnTo>
                  <a:lnTo>
                    <a:pt x="189229" y="180340"/>
                  </a:lnTo>
                  <a:lnTo>
                    <a:pt x="195579" y="151131"/>
                  </a:lnTo>
                  <a:lnTo>
                    <a:pt x="200660" y="120650"/>
                  </a:lnTo>
                  <a:lnTo>
                    <a:pt x="208279" y="60961"/>
                  </a:lnTo>
                  <a:lnTo>
                    <a:pt x="212090" y="29211"/>
                  </a:lnTo>
                  <a:lnTo>
                    <a:pt x="218440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2317750" y="2302510"/>
              <a:ext cx="234951" cy="312420"/>
            </a:xfrm>
            <a:custGeom>
              <a:avLst/>
              <a:gdLst/>
              <a:ahLst/>
              <a:cxnLst/>
              <a:rect l="0" t="0" r="0" b="0"/>
              <a:pathLst>
                <a:path w="234951" h="312420">
                  <a:moveTo>
                    <a:pt x="0" y="312419"/>
                  </a:moveTo>
                  <a:lnTo>
                    <a:pt x="33020" y="304800"/>
                  </a:lnTo>
                  <a:lnTo>
                    <a:pt x="67310" y="290829"/>
                  </a:lnTo>
                  <a:lnTo>
                    <a:pt x="102870" y="278129"/>
                  </a:lnTo>
                  <a:lnTo>
                    <a:pt x="134620" y="262890"/>
                  </a:lnTo>
                  <a:lnTo>
                    <a:pt x="151129" y="252729"/>
                  </a:lnTo>
                  <a:lnTo>
                    <a:pt x="165100" y="245110"/>
                  </a:lnTo>
                  <a:lnTo>
                    <a:pt x="179070" y="234950"/>
                  </a:lnTo>
                  <a:lnTo>
                    <a:pt x="191770" y="222250"/>
                  </a:lnTo>
                  <a:lnTo>
                    <a:pt x="203200" y="210819"/>
                  </a:lnTo>
                  <a:lnTo>
                    <a:pt x="213360" y="198119"/>
                  </a:lnTo>
                  <a:lnTo>
                    <a:pt x="222250" y="184150"/>
                  </a:lnTo>
                  <a:lnTo>
                    <a:pt x="229870" y="167640"/>
                  </a:lnTo>
                  <a:lnTo>
                    <a:pt x="232410" y="157479"/>
                  </a:lnTo>
                  <a:lnTo>
                    <a:pt x="234950" y="147319"/>
                  </a:lnTo>
                  <a:lnTo>
                    <a:pt x="233679" y="128269"/>
                  </a:lnTo>
                  <a:lnTo>
                    <a:pt x="229870" y="106679"/>
                  </a:lnTo>
                  <a:lnTo>
                    <a:pt x="222250" y="85090"/>
                  </a:lnTo>
                  <a:lnTo>
                    <a:pt x="203200" y="43179"/>
                  </a:lnTo>
                  <a:lnTo>
                    <a:pt x="194310" y="21590"/>
                  </a:lnTo>
                  <a:lnTo>
                    <a:pt x="186689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2406650" y="2294889"/>
              <a:ext cx="114301" cy="245112"/>
            </a:xfrm>
            <a:custGeom>
              <a:avLst/>
              <a:gdLst/>
              <a:ahLst/>
              <a:cxnLst/>
              <a:rect l="0" t="0" r="0" b="0"/>
              <a:pathLst>
                <a:path w="114301" h="245112">
                  <a:moveTo>
                    <a:pt x="0" y="245111"/>
                  </a:moveTo>
                  <a:lnTo>
                    <a:pt x="22860" y="215900"/>
                  </a:lnTo>
                  <a:lnTo>
                    <a:pt x="35560" y="199390"/>
                  </a:lnTo>
                  <a:lnTo>
                    <a:pt x="44450" y="184150"/>
                  </a:lnTo>
                  <a:lnTo>
                    <a:pt x="55879" y="162561"/>
                  </a:lnTo>
                  <a:lnTo>
                    <a:pt x="66039" y="138431"/>
                  </a:lnTo>
                  <a:lnTo>
                    <a:pt x="82550" y="92711"/>
                  </a:lnTo>
                  <a:lnTo>
                    <a:pt x="97789" y="45721"/>
                  </a:lnTo>
                  <a:lnTo>
                    <a:pt x="114300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2251710" y="2249170"/>
              <a:ext cx="257811" cy="304801"/>
            </a:xfrm>
            <a:custGeom>
              <a:avLst/>
              <a:gdLst/>
              <a:ahLst/>
              <a:cxnLst/>
              <a:rect l="0" t="0" r="0" b="0"/>
              <a:pathLst>
                <a:path w="257811" h="304801">
                  <a:moveTo>
                    <a:pt x="0" y="304800"/>
                  </a:moveTo>
                  <a:lnTo>
                    <a:pt x="19050" y="298450"/>
                  </a:lnTo>
                  <a:lnTo>
                    <a:pt x="38100" y="293369"/>
                  </a:lnTo>
                  <a:lnTo>
                    <a:pt x="74929" y="280669"/>
                  </a:lnTo>
                  <a:lnTo>
                    <a:pt x="95250" y="274319"/>
                  </a:lnTo>
                  <a:lnTo>
                    <a:pt x="111760" y="266700"/>
                  </a:lnTo>
                  <a:lnTo>
                    <a:pt x="128269" y="256540"/>
                  </a:lnTo>
                  <a:lnTo>
                    <a:pt x="142240" y="245109"/>
                  </a:lnTo>
                  <a:lnTo>
                    <a:pt x="153669" y="231140"/>
                  </a:lnTo>
                  <a:lnTo>
                    <a:pt x="163829" y="218440"/>
                  </a:lnTo>
                  <a:lnTo>
                    <a:pt x="173990" y="205740"/>
                  </a:lnTo>
                  <a:lnTo>
                    <a:pt x="182879" y="191769"/>
                  </a:lnTo>
                  <a:lnTo>
                    <a:pt x="196850" y="161290"/>
                  </a:lnTo>
                  <a:lnTo>
                    <a:pt x="210819" y="129540"/>
                  </a:lnTo>
                  <a:lnTo>
                    <a:pt x="232410" y="64769"/>
                  </a:lnTo>
                  <a:lnTo>
                    <a:pt x="243840" y="31750"/>
                  </a:lnTo>
                  <a:lnTo>
                    <a:pt x="257810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2509520" y="2078989"/>
              <a:ext cx="152401" cy="208282"/>
            </a:xfrm>
            <a:custGeom>
              <a:avLst/>
              <a:gdLst/>
              <a:ahLst/>
              <a:cxnLst/>
              <a:rect l="0" t="0" r="0" b="0"/>
              <a:pathLst>
                <a:path w="152401" h="208282">
                  <a:moveTo>
                    <a:pt x="152400" y="1271"/>
                  </a:moveTo>
                  <a:lnTo>
                    <a:pt x="144780" y="0"/>
                  </a:lnTo>
                  <a:lnTo>
                    <a:pt x="137159" y="1271"/>
                  </a:lnTo>
                  <a:lnTo>
                    <a:pt x="128269" y="1271"/>
                  </a:lnTo>
                  <a:lnTo>
                    <a:pt x="120650" y="5081"/>
                  </a:lnTo>
                  <a:lnTo>
                    <a:pt x="105409" y="15240"/>
                  </a:lnTo>
                  <a:lnTo>
                    <a:pt x="91440" y="25400"/>
                  </a:lnTo>
                  <a:lnTo>
                    <a:pt x="82550" y="34290"/>
                  </a:lnTo>
                  <a:lnTo>
                    <a:pt x="74930" y="43181"/>
                  </a:lnTo>
                  <a:lnTo>
                    <a:pt x="59690" y="63500"/>
                  </a:lnTo>
                  <a:lnTo>
                    <a:pt x="48259" y="87631"/>
                  </a:lnTo>
                  <a:lnTo>
                    <a:pt x="38100" y="111761"/>
                  </a:lnTo>
                  <a:lnTo>
                    <a:pt x="20319" y="160021"/>
                  </a:lnTo>
                  <a:lnTo>
                    <a:pt x="10159" y="184150"/>
                  </a:lnTo>
                  <a:lnTo>
                    <a:pt x="0" y="208281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2494279" y="2239010"/>
              <a:ext cx="229872" cy="71120"/>
            </a:xfrm>
            <a:custGeom>
              <a:avLst/>
              <a:gdLst/>
              <a:ahLst/>
              <a:cxnLst/>
              <a:rect l="0" t="0" r="0" b="0"/>
              <a:pathLst>
                <a:path w="229872" h="71120">
                  <a:moveTo>
                    <a:pt x="229871" y="48260"/>
                  </a:moveTo>
                  <a:lnTo>
                    <a:pt x="219710" y="36829"/>
                  </a:lnTo>
                  <a:lnTo>
                    <a:pt x="212091" y="21590"/>
                  </a:lnTo>
                  <a:lnTo>
                    <a:pt x="208281" y="15240"/>
                  </a:lnTo>
                  <a:lnTo>
                    <a:pt x="203200" y="10160"/>
                  </a:lnTo>
                  <a:lnTo>
                    <a:pt x="198121" y="5079"/>
                  </a:lnTo>
                  <a:lnTo>
                    <a:pt x="191771" y="2540"/>
                  </a:lnTo>
                  <a:lnTo>
                    <a:pt x="177800" y="0"/>
                  </a:lnTo>
                  <a:lnTo>
                    <a:pt x="166371" y="0"/>
                  </a:lnTo>
                  <a:lnTo>
                    <a:pt x="154941" y="1269"/>
                  </a:lnTo>
                  <a:lnTo>
                    <a:pt x="142241" y="2540"/>
                  </a:lnTo>
                  <a:lnTo>
                    <a:pt x="118110" y="10160"/>
                  </a:lnTo>
                  <a:lnTo>
                    <a:pt x="95250" y="21590"/>
                  </a:lnTo>
                  <a:lnTo>
                    <a:pt x="46991" y="48260"/>
                  </a:lnTo>
                  <a:lnTo>
                    <a:pt x="22860" y="60960"/>
                  </a:lnTo>
                  <a:lnTo>
                    <a:pt x="0" y="71119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2207260" y="2319020"/>
              <a:ext cx="302261" cy="121920"/>
            </a:xfrm>
            <a:custGeom>
              <a:avLst/>
              <a:gdLst/>
              <a:ahLst/>
              <a:cxnLst/>
              <a:rect l="0" t="0" r="0" b="0"/>
              <a:pathLst>
                <a:path w="302261" h="121920">
                  <a:moveTo>
                    <a:pt x="0" y="121919"/>
                  </a:moveTo>
                  <a:lnTo>
                    <a:pt x="17779" y="106680"/>
                  </a:lnTo>
                  <a:lnTo>
                    <a:pt x="36829" y="87630"/>
                  </a:lnTo>
                  <a:lnTo>
                    <a:pt x="55879" y="74930"/>
                  </a:lnTo>
                  <a:lnTo>
                    <a:pt x="64769" y="66040"/>
                  </a:lnTo>
                  <a:lnTo>
                    <a:pt x="76200" y="59690"/>
                  </a:lnTo>
                  <a:lnTo>
                    <a:pt x="102869" y="48259"/>
                  </a:lnTo>
                  <a:lnTo>
                    <a:pt x="129540" y="38100"/>
                  </a:lnTo>
                  <a:lnTo>
                    <a:pt x="158750" y="31750"/>
                  </a:lnTo>
                  <a:lnTo>
                    <a:pt x="186690" y="22859"/>
                  </a:lnTo>
                  <a:lnTo>
                    <a:pt x="243840" y="12700"/>
                  </a:lnTo>
                  <a:lnTo>
                    <a:pt x="273050" y="6350"/>
                  </a:lnTo>
                  <a:lnTo>
                    <a:pt x="302260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2252979" y="2268220"/>
              <a:ext cx="252732" cy="80010"/>
            </a:xfrm>
            <a:custGeom>
              <a:avLst/>
              <a:gdLst/>
              <a:ahLst/>
              <a:cxnLst/>
              <a:rect l="0" t="0" r="0" b="0"/>
              <a:pathLst>
                <a:path w="252732" h="80010">
                  <a:moveTo>
                    <a:pt x="0" y="80009"/>
                  </a:moveTo>
                  <a:lnTo>
                    <a:pt x="7621" y="69850"/>
                  </a:lnTo>
                  <a:lnTo>
                    <a:pt x="13971" y="58419"/>
                  </a:lnTo>
                  <a:lnTo>
                    <a:pt x="27941" y="36830"/>
                  </a:lnTo>
                  <a:lnTo>
                    <a:pt x="35560" y="25400"/>
                  </a:lnTo>
                  <a:lnTo>
                    <a:pt x="44450" y="16509"/>
                  </a:lnTo>
                  <a:lnTo>
                    <a:pt x="53341" y="8890"/>
                  </a:lnTo>
                  <a:lnTo>
                    <a:pt x="64771" y="3809"/>
                  </a:lnTo>
                  <a:lnTo>
                    <a:pt x="76200" y="2540"/>
                  </a:lnTo>
                  <a:lnTo>
                    <a:pt x="87631" y="0"/>
                  </a:lnTo>
                  <a:lnTo>
                    <a:pt x="111760" y="2540"/>
                  </a:lnTo>
                  <a:lnTo>
                    <a:pt x="134621" y="7619"/>
                  </a:lnTo>
                  <a:lnTo>
                    <a:pt x="158750" y="19050"/>
                  </a:lnTo>
                  <a:lnTo>
                    <a:pt x="205741" y="39369"/>
                  </a:lnTo>
                  <a:lnTo>
                    <a:pt x="229871" y="50800"/>
                  </a:lnTo>
                  <a:lnTo>
                    <a:pt x="252731" y="5715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2169160" y="2319020"/>
              <a:ext cx="328930" cy="165101"/>
            </a:xfrm>
            <a:custGeom>
              <a:avLst/>
              <a:gdLst/>
              <a:ahLst/>
              <a:cxnLst/>
              <a:rect l="0" t="0" r="0" b="0"/>
              <a:pathLst>
                <a:path w="328930" h="165101">
                  <a:moveTo>
                    <a:pt x="0" y="160019"/>
                  </a:moveTo>
                  <a:lnTo>
                    <a:pt x="7619" y="162559"/>
                  </a:lnTo>
                  <a:lnTo>
                    <a:pt x="15240" y="165100"/>
                  </a:lnTo>
                  <a:lnTo>
                    <a:pt x="21590" y="165100"/>
                  </a:lnTo>
                  <a:lnTo>
                    <a:pt x="27940" y="161290"/>
                  </a:lnTo>
                  <a:lnTo>
                    <a:pt x="44450" y="154940"/>
                  </a:lnTo>
                  <a:lnTo>
                    <a:pt x="59690" y="144780"/>
                  </a:lnTo>
                  <a:lnTo>
                    <a:pt x="90169" y="119380"/>
                  </a:lnTo>
                  <a:lnTo>
                    <a:pt x="106679" y="107950"/>
                  </a:lnTo>
                  <a:lnTo>
                    <a:pt x="121919" y="97790"/>
                  </a:lnTo>
                  <a:lnTo>
                    <a:pt x="138429" y="90169"/>
                  </a:lnTo>
                  <a:lnTo>
                    <a:pt x="153669" y="82550"/>
                  </a:lnTo>
                  <a:lnTo>
                    <a:pt x="167640" y="76200"/>
                  </a:lnTo>
                  <a:lnTo>
                    <a:pt x="180340" y="69850"/>
                  </a:lnTo>
                  <a:lnTo>
                    <a:pt x="203200" y="58419"/>
                  </a:lnTo>
                  <a:lnTo>
                    <a:pt x="224790" y="48259"/>
                  </a:lnTo>
                  <a:lnTo>
                    <a:pt x="246379" y="36830"/>
                  </a:lnTo>
                  <a:lnTo>
                    <a:pt x="270510" y="26669"/>
                  </a:lnTo>
                  <a:lnTo>
                    <a:pt x="283210" y="21590"/>
                  </a:lnTo>
                  <a:lnTo>
                    <a:pt x="297179" y="13969"/>
                  </a:lnTo>
                  <a:lnTo>
                    <a:pt x="312419" y="6350"/>
                  </a:lnTo>
                  <a:lnTo>
                    <a:pt x="328929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2225039" y="2310129"/>
              <a:ext cx="295912" cy="214632"/>
            </a:xfrm>
            <a:custGeom>
              <a:avLst/>
              <a:gdLst/>
              <a:ahLst/>
              <a:cxnLst/>
              <a:rect l="0" t="0" r="0" b="0"/>
              <a:pathLst>
                <a:path w="295912" h="214632">
                  <a:moveTo>
                    <a:pt x="0" y="214631"/>
                  </a:moveTo>
                  <a:lnTo>
                    <a:pt x="88900" y="168910"/>
                  </a:lnTo>
                  <a:lnTo>
                    <a:pt x="120650" y="152400"/>
                  </a:lnTo>
                  <a:lnTo>
                    <a:pt x="149861" y="134621"/>
                  </a:lnTo>
                  <a:lnTo>
                    <a:pt x="180340" y="116841"/>
                  </a:lnTo>
                  <a:lnTo>
                    <a:pt x="209550" y="96521"/>
                  </a:lnTo>
                  <a:lnTo>
                    <a:pt x="234950" y="76200"/>
                  </a:lnTo>
                  <a:lnTo>
                    <a:pt x="257811" y="52071"/>
                  </a:lnTo>
                  <a:lnTo>
                    <a:pt x="269240" y="40641"/>
                  </a:lnTo>
                  <a:lnTo>
                    <a:pt x="278131" y="27941"/>
                  </a:lnTo>
                  <a:lnTo>
                    <a:pt x="288290" y="13971"/>
                  </a:lnTo>
                  <a:lnTo>
                    <a:pt x="295911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2268220" y="2249170"/>
              <a:ext cx="247651" cy="213360"/>
            </a:xfrm>
            <a:custGeom>
              <a:avLst/>
              <a:gdLst/>
              <a:ahLst/>
              <a:cxnLst/>
              <a:rect l="0" t="0" r="0" b="0"/>
              <a:pathLst>
                <a:path w="247651" h="213360">
                  <a:moveTo>
                    <a:pt x="0" y="213359"/>
                  </a:moveTo>
                  <a:lnTo>
                    <a:pt x="12700" y="194309"/>
                  </a:lnTo>
                  <a:lnTo>
                    <a:pt x="25400" y="173990"/>
                  </a:lnTo>
                  <a:lnTo>
                    <a:pt x="50800" y="133350"/>
                  </a:lnTo>
                  <a:lnTo>
                    <a:pt x="64769" y="113030"/>
                  </a:lnTo>
                  <a:lnTo>
                    <a:pt x="78740" y="93980"/>
                  </a:lnTo>
                  <a:lnTo>
                    <a:pt x="93980" y="77469"/>
                  </a:lnTo>
                  <a:lnTo>
                    <a:pt x="111759" y="60959"/>
                  </a:lnTo>
                  <a:lnTo>
                    <a:pt x="125730" y="50800"/>
                  </a:lnTo>
                  <a:lnTo>
                    <a:pt x="142240" y="40640"/>
                  </a:lnTo>
                  <a:lnTo>
                    <a:pt x="160019" y="33019"/>
                  </a:lnTo>
                  <a:lnTo>
                    <a:pt x="177800" y="26669"/>
                  </a:lnTo>
                  <a:lnTo>
                    <a:pt x="213359" y="12700"/>
                  </a:lnTo>
                  <a:lnTo>
                    <a:pt x="247650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2313939" y="2279650"/>
              <a:ext cx="187962" cy="199390"/>
            </a:xfrm>
            <a:custGeom>
              <a:avLst/>
              <a:gdLst/>
              <a:ahLst/>
              <a:cxnLst/>
              <a:rect l="0" t="0" r="0" b="0"/>
              <a:pathLst>
                <a:path w="187962" h="199390">
                  <a:moveTo>
                    <a:pt x="0" y="199389"/>
                  </a:moveTo>
                  <a:lnTo>
                    <a:pt x="6350" y="173989"/>
                  </a:lnTo>
                  <a:lnTo>
                    <a:pt x="12700" y="151129"/>
                  </a:lnTo>
                  <a:lnTo>
                    <a:pt x="19050" y="127000"/>
                  </a:lnTo>
                  <a:lnTo>
                    <a:pt x="24131" y="116839"/>
                  </a:lnTo>
                  <a:lnTo>
                    <a:pt x="30481" y="106679"/>
                  </a:lnTo>
                  <a:lnTo>
                    <a:pt x="45721" y="88900"/>
                  </a:lnTo>
                  <a:lnTo>
                    <a:pt x="63500" y="73660"/>
                  </a:lnTo>
                  <a:lnTo>
                    <a:pt x="83821" y="60960"/>
                  </a:lnTo>
                  <a:lnTo>
                    <a:pt x="104140" y="46989"/>
                  </a:lnTo>
                  <a:lnTo>
                    <a:pt x="146050" y="24129"/>
                  </a:lnTo>
                  <a:lnTo>
                    <a:pt x="167640" y="12700"/>
                  </a:lnTo>
                  <a:lnTo>
                    <a:pt x="187961" y="0"/>
                  </a:lnTo>
                </a:path>
              </a:pathLst>
            </a:custGeom>
            <a:ln w="10667" cap="flat" cmpd="sng" algn="ctr">
              <a:solidFill>
                <a:srgbClr val="5454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2372360" y="2293620"/>
              <a:ext cx="147320" cy="254001"/>
            </a:xfrm>
            <a:custGeom>
              <a:avLst/>
              <a:gdLst/>
              <a:ahLst/>
              <a:cxnLst/>
              <a:rect l="0" t="0" r="0" b="0"/>
              <a:pathLst>
                <a:path w="147320" h="254001">
                  <a:moveTo>
                    <a:pt x="0" y="254000"/>
                  </a:moveTo>
                  <a:lnTo>
                    <a:pt x="17779" y="240030"/>
                  </a:lnTo>
                  <a:lnTo>
                    <a:pt x="38100" y="227330"/>
                  </a:lnTo>
                  <a:lnTo>
                    <a:pt x="78740" y="201930"/>
                  </a:lnTo>
                  <a:lnTo>
                    <a:pt x="97790" y="190500"/>
                  </a:lnTo>
                  <a:lnTo>
                    <a:pt x="115569" y="173990"/>
                  </a:lnTo>
                  <a:lnTo>
                    <a:pt x="123190" y="166369"/>
                  </a:lnTo>
                  <a:lnTo>
                    <a:pt x="130810" y="158750"/>
                  </a:lnTo>
                  <a:lnTo>
                    <a:pt x="135890" y="148590"/>
                  </a:lnTo>
                  <a:lnTo>
                    <a:pt x="140969" y="138430"/>
                  </a:lnTo>
                  <a:lnTo>
                    <a:pt x="146050" y="121919"/>
                  </a:lnTo>
                  <a:lnTo>
                    <a:pt x="147319" y="105409"/>
                  </a:lnTo>
                  <a:lnTo>
                    <a:pt x="146050" y="88900"/>
                  </a:lnTo>
                  <a:lnTo>
                    <a:pt x="143510" y="71119"/>
                  </a:lnTo>
                  <a:lnTo>
                    <a:pt x="135890" y="35559"/>
                  </a:lnTo>
                  <a:lnTo>
                    <a:pt x="130810" y="20319"/>
                  </a:lnTo>
                  <a:lnTo>
                    <a:pt x="129540" y="0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2251710" y="2334260"/>
              <a:ext cx="257811" cy="259080"/>
            </a:xfrm>
            <a:custGeom>
              <a:avLst/>
              <a:gdLst/>
              <a:ahLst/>
              <a:cxnLst/>
              <a:rect l="0" t="0" r="0" b="0"/>
              <a:pathLst>
                <a:path w="257811" h="259080">
                  <a:moveTo>
                    <a:pt x="0" y="259079"/>
                  </a:moveTo>
                  <a:lnTo>
                    <a:pt x="6350" y="254000"/>
                  </a:lnTo>
                  <a:lnTo>
                    <a:pt x="11429" y="247650"/>
                  </a:lnTo>
                  <a:lnTo>
                    <a:pt x="13969" y="242569"/>
                  </a:lnTo>
                  <a:lnTo>
                    <a:pt x="17779" y="234950"/>
                  </a:lnTo>
                  <a:lnTo>
                    <a:pt x="21590" y="219710"/>
                  </a:lnTo>
                  <a:lnTo>
                    <a:pt x="25400" y="205740"/>
                  </a:lnTo>
                  <a:lnTo>
                    <a:pt x="26669" y="187960"/>
                  </a:lnTo>
                  <a:lnTo>
                    <a:pt x="30479" y="172719"/>
                  </a:lnTo>
                  <a:lnTo>
                    <a:pt x="35560" y="157479"/>
                  </a:lnTo>
                  <a:lnTo>
                    <a:pt x="39369" y="151129"/>
                  </a:lnTo>
                  <a:lnTo>
                    <a:pt x="43179" y="144779"/>
                  </a:lnTo>
                  <a:lnTo>
                    <a:pt x="53340" y="132079"/>
                  </a:lnTo>
                  <a:lnTo>
                    <a:pt x="64769" y="120650"/>
                  </a:lnTo>
                  <a:lnTo>
                    <a:pt x="88900" y="99060"/>
                  </a:lnTo>
                  <a:lnTo>
                    <a:pt x="115569" y="81279"/>
                  </a:lnTo>
                  <a:lnTo>
                    <a:pt x="143510" y="64769"/>
                  </a:lnTo>
                  <a:lnTo>
                    <a:pt x="201929" y="33019"/>
                  </a:lnTo>
                  <a:lnTo>
                    <a:pt x="229869" y="16510"/>
                  </a:lnTo>
                  <a:lnTo>
                    <a:pt x="257810" y="0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2321560" y="2332989"/>
              <a:ext cx="194311" cy="236222"/>
            </a:xfrm>
            <a:custGeom>
              <a:avLst/>
              <a:gdLst/>
              <a:ahLst/>
              <a:cxnLst/>
              <a:rect l="0" t="0" r="0" b="0"/>
              <a:pathLst>
                <a:path w="194311" h="236222">
                  <a:moveTo>
                    <a:pt x="0" y="236221"/>
                  </a:moveTo>
                  <a:lnTo>
                    <a:pt x="6350" y="209550"/>
                  </a:lnTo>
                  <a:lnTo>
                    <a:pt x="11429" y="182881"/>
                  </a:lnTo>
                  <a:lnTo>
                    <a:pt x="13969" y="167640"/>
                  </a:lnTo>
                  <a:lnTo>
                    <a:pt x="17779" y="156211"/>
                  </a:lnTo>
                  <a:lnTo>
                    <a:pt x="24129" y="142240"/>
                  </a:lnTo>
                  <a:lnTo>
                    <a:pt x="31750" y="129540"/>
                  </a:lnTo>
                  <a:lnTo>
                    <a:pt x="38100" y="119381"/>
                  </a:lnTo>
                  <a:lnTo>
                    <a:pt x="46990" y="109221"/>
                  </a:lnTo>
                  <a:lnTo>
                    <a:pt x="66040" y="92711"/>
                  </a:lnTo>
                  <a:lnTo>
                    <a:pt x="86360" y="76200"/>
                  </a:lnTo>
                  <a:lnTo>
                    <a:pt x="106679" y="60961"/>
                  </a:lnTo>
                  <a:lnTo>
                    <a:pt x="152400" y="30481"/>
                  </a:lnTo>
                  <a:lnTo>
                    <a:pt x="173990" y="15240"/>
                  </a:lnTo>
                  <a:lnTo>
                    <a:pt x="194310" y="0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2509520" y="2142489"/>
              <a:ext cx="142241" cy="190501"/>
            </a:xfrm>
            <a:custGeom>
              <a:avLst/>
              <a:gdLst/>
              <a:ahLst/>
              <a:cxnLst/>
              <a:rect l="0" t="0" r="0" b="0"/>
              <a:pathLst>
                <a:path w="142241" h="190501">
                  <a:moveTo>
                    <a:pt x="142240" y="0"/>
                  </a:moveTo>
                  <a:lnTo>
                    <a:pt x="139700" y="16511"/>
                  </a:lnTo>
                  <a:lnTo>
                    <a:pt x="139700" y="33021"/>
                  </a:lnTo>
                  <a:lnTo>
                    <a:pt x="139700" y="67311"/>
                  </a:lnTo>
                  <a:lnTo>
                    <a:pt x="137159" y="85090"/>
                  </a:lnTo>
                  <a:lnTo>
                    <a:pt x="135890" y="101600"/>
                  </a:lnTo>
                  <a:lnTo>
                    <a:pt x="129540" y="115571"/>
                  </a:lnTo>
                  <a:lnTo>
                    <a:pt x="121919" y="129540"/>
                  </a:lnTo>
                  <a:lnTo>
                    <a:pt x="116840" y="135890"/>
                  </a:lnTo>
                  <a:lnTo>
                    <a:pt x="110490" y="142240"/>
                  </a:lnTo>
                  <a:lnTo>
                    <a:pt x="97790" y="151131"/>
                  </a:lnTo>
                  <a:lnTo>
                    <a:pt x="82550" y="160021"/>
                  </a:lnTo>
                  <a:lnTo>
                    <a:pt x="67309" y="166371"/>
                  </a:lnTo>
                  <a:lnTo>
                    <a:pt x="33019" y="177800"/>
                  </a:lnTo>
                  <a:lnTo>
                    <a:pt x="15240" y="184150"/>
                  </a:lnTo>
                  <a:lnTo>
                    <a:pt x="0" y="190500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2504439" y="2331720"/>
              <a:ext cx="168912" cy="115570"/>
            </a:xfrm>
            <a:custGeom>
              <a:avLst/>
              <a:gdLst/>
              <a:ahLst/>
              <a:cxnLst/>
              <a:rect l="0" t="0" r="0" b="0"/>
              <a:pathLst>
                <a:path w="168912" h="115570">
                  <a:moveTo>
                    <a:pt x="168911" y="115569"/>
                  </a:moveTo>
                  <a:lnTo>
                    <a:pt x="165100" y="104140"/>
                  </a:lnTo>
                  <a:lnTo>
                    <a:pt x="161290" y="88900"/>
                  </a:lnTo>
                  <a:lnTo>
                    <a:pt x="154940" y="62230"/>
                  </a:lnTo>
                  <a:lnTo>
                    <a:pt x="152400" y="48259"/>
                  </a:lnTo>
                  <a:lnTo>
                    <a:pt x="147321" y="36830"/>
                  </a:lnTo>
                  <a:lnTo>
                    <a:pt x="140971" y="26669"/>
                  </a:lnTo>
                  <a:lnTo>
                    <a:pt x="130811" y="16509"/>
                  </a:lnTo>
                  <a:lnTo>
                    <a:pt x="121921" y="10159"/>
                  </a:lnTo>
                  <a:lnTo>
                    <a:pt x="113031" y="6350"/>
                  </a:lnTo>
                  <a:lnTo>
                    <a:pt x="106681" y="2540"/>
                  </a:lnTo>
                  <a:lnTo>
                    <a:pt x="99061" y="1269"/>
                  </a:lnTo>
                  <a:lnTo>
                    <a:pt x="85090" y="0"/>
                  </a:lnTo>
                  <a:lnTo>
                    <a:pt x="71121" y="2540"/>
                  </a:lnTo>
                  <a:lnTo>
                    <a:pt x="55881" y="6350"/>
                  </a:lnTo>
                  <a:lnTo>
                    <a:pt x="39371" y="8890"/>
                  </a:lnTo>
                  <a:lnTo>
                    <a:pt x="31750" y="10159"/>
                  </a:lnTo>
                  <a:lnTo>
                    <a:pt x="21590" y="10159"/>
                  </a:lnTo>
                  <a:lnTo>
                    <a:pt x="11431" y="10159"/>
                  </a:lnTo>
                  <a:lnTo>
                    <a:pt x="0" y="8890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488950" y="974089"/>
              <a:ext cx="118110" cy="38101"/>
            </a:xfrm>
            <a:custGeom>
              <a:avLst/>
              <a:gdLst/>
              <a:ahLst/>
              <a:cxnLst/>
              <a:rect l="0" t="0" r="0" b="0"/>
              <a:pathLst>
                <a:path w="118110" h="38101">
                  <a:moveTo>
                    <a:pt x="0" y="15241"/>
                  </a:moveTo>
                  <a:lnTo>
                    <a:pt x="13969" y="10161"/>
                  </a:lnTo>
                  <a:lnTo>
                    <a:pt x="27940" y="5080"/>
                  </a:lnTo>
                  <a:lnTo>
                    <a:pt x="41909" y="0"/>
                  </a:lnTo>
                  <a:lnTo>
                    <a:pt x="49530" y="0"/>
                  </a:lnTo>
                  <a:lnTo>
                    <a:pt x="55880" y="0"/>
                  </a:lnTo>
                  <a:lnTo>
                    <a:pt x="64769" y="2541"/>
                  </a:lnTo>
                  <a:lnTo>
                    <a:pt x="73659" y="6350"/>
                  </a:lnTo>
                  <a:lnTo>
                    <a:pt x="88900" y="15241"/>
                  </a:lnTo>
                  <a:lnTo>
                    <a:pt x="102869" y="26671"/>
                  </a:lnTo>
                  <a:lnTo>
                    <a:pt x="118109" y="38100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590550" y="829310"/>
              <a:ext cx="31751" cy="106680"/>
            </a:xfrm>
            <a:custGeom>
              <a:avLst/>
              <a:gdLst/>
              <a:ahLst/>
              <a:cxnLst/>
              <a:rect l="0" t="0" r="0" b="0"/>
              <a:pathLst>
                <a:path w="31751" h="106680">
                  <a:moveTo>
                    <a:pt x="5080" y="0"/>
                  </a:moveTo>
                  <a:lnTo>
                    <a:pt x="1269" y="22859"/>
                  </a:lnTo>
                  <a:lnTo>
                    <a:pt x="0" y="34290"/>
                  </a:lnTo>
                  <a:lnTo>
                    <a:pt x="1269" y="45720"/>
                  </a:lnTo>
                  <a:lnTo>
                    <a:pt x="7619" y="62229"/>
                  </a:lnTo>
                  <a:lnTo>
                    <a:pt x="13969" y="77470"/>
                  </a:lnTo>
                  <a:lnTo>
                    <a:pt x="22859" y="92709"/>
                  </a:lnTo>
                  <a:lnTo>
                    <a:pt x="31750" y="106679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717550" y="791209"/>
              <a:ext cx="64770" cy="167642"/>
            </a:xfrm>
            <a:custGeom>
              <a:avLst/>
              <a:gdLst/>
              <a:ahLst/>
              <a:cxnLst/>
              <a:rect l="0" t="0" r="0" b="0"/>
              <a:pathLst>
                <a:path w="64770" h="167642">
                  <a:moveTo>
                    <a:pt x="0" y="0"/>
                  </a:moveTo>
                  <a:lnTo>
                    <a:pt x="10159" y="45721"/>
                  </a:lnTo>
                  <a:lnTo>
                    <a:pt x="15240" y="69851"/>
                  </a:lnTo>
                  <a:lnTo>
                    <a:pt x="22859" y="91441"/>
                  </a:lnTo>
                  <a:lnTo>
                    <a:pt x="31750" y="110491"/>
                  </a:lnTo>
                  <a:lnTo>
                    <a:pt x="43180" y="130810"/>
                  </a:lnTo>
                  <a:lnTo>
                    <a:pt x="64769" y="167641"/>
                  </a:lnTo>
                </a:path>
              </a:pathLst>
            </a:custGeom>
            <a:ln w="10667" cap="flat" cmpd="sng" algn="ctr">
              <a:solidFill>
                <a:srgbClr val="32323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813561" y="1051178"/>
              <a:ext cx="91823" cy="84330"/>
            </a:xfrm>
            <a:custGeom>
              <a:avLst/>
              <a:gdLst/>
              <a:ahLst/>
              <a:cxnLst/>
              <a:rect l="0" t="0" r="0" b="0"/>
              <a:pathLst>
                <a:path w="91823" h="84330">
                  <a:moveTo>
                    <a:pt x="12192" y="41910"/>
                  </a:moveTo>
                  <a:lnTo>
                    <a:pt x="19050" y="36322"/>
                  </a:lnTo>
                  <a:lnTo>
                    <a:pt x="24766" y="29083"/>
                  </a:lnTo>
                  <a:lnTo>
                    <a:pt x="29591" y="21718"/>
                  </a:lnTo>
                  <a:lnTo>
                    <a:pt x="34544" y="14479"/>
                  </a:lnTo>
                  <a:lnTo>
                    <a:pt x="39752" y="8002"/>
                  </a:lnTo>
                  <a:lnTo>
                    <a:pt x="46102" y="2794"/>
                  </a:lnTo>
                  <a:lnTo>
                    <a:pt x="53467" y="0"/>
                  </a:lnTo>
                  <a:lnTo>
                    <a:pt x="57913" y="4827"/>
                  </a:lnTo>
                  <a:lnTo>
                    <a:pt x="63119" y="7239"/>
                  </a:lnTo>
                  <a:lnTo>
                    <a:pt x="74930" y="8383"/>
                  </a:lnTo>
                  <a:lnTo>
                    <a:pt x="80646" y="8891"/>
                  </a:lnTo>
                  <a:lnTo>
                    <a:pt x="85852" y="9652"/>
                  </a:lnTo>
                  <a:lnTo>
                    <a:pt x="89536" y="11685"/>
                  </a:lnTo>
                  <a:lnTo>
                    <a:pt x="91822" y="15241"/>
                  </a:lnTo>
                  <a:lnTo>
                    <a:pt x="88647" y="20194"/>
                  </a:lnTo>
                  <a:lnTo>
                    <a:pt x="86106" y="24258"/>
                  </a:lnTo>
                  <a:lnTo>
                    <a:pt x="84202" y="31116"/>
                  </a:lnTo>
                  <a:lnTo>
                    <a:pt x="84583" y="42672"/>
                  </a:lnTo>
                  <a:lnTo>
                    <a:pt x="83439" y="49149"/>
                  </a:lnTo>
                  <a:lnTo>
                    <a:pt x="81789" y="53213"/>
                  </a:lnTo>
                  <a:lnTo>
                    <a:pt x="79375" y="58039"/>
                  </a:lnTo>
                  <a:lnTo>
                    <a:pt x="75311" y="62866"/>
                  </a:lnTo>
                  <a:lnTo>
                    <a:pt x="70486" y="68961"/>
                  </a:lnTo>
                  <a:lnTo>
                    <a:pt x="64008" y="76200"/>
                  </a:lnTo>
                  <a:lnTo>
                    <a:pt x="55500" y="84329"/>
                  </a:lnTo>
                  <a:lnTo>
                    <a:pt x="59564" y="79757"/>
                  </a:lnTo>
                  <a:lnTo>
                    <a:pt x="61088" y="76200"/>
                  </a:lnTo>
                  <a:lnTo>
                    <a:pt x="59944" y="73407"/>
                  </a:lnTo>
                  <a:lnTo>
                    <a:pt x="56769" y="71374"/>
                  </a:lnTo>
                  <a:lnTo>
                    <a:pt x="51816" y="69724"/>
                  </a:lnTo>
                  <a:lnTo>
                    <a:pt x="45721" y="68454"/>
                  </a:lnTo>
                  <a:lnTo>
                    <a:pt x="31624" y="66422"/>
                  </a:lnTo>
                  <a:lnTo>
                    <a:pt x="17019" y="64389"/>
                  </a:lnTo>
                  <a:lnTo>
                    <a:pt x="10922" y="62866"/>
                  </a:lnTo>
                  <a:lnTo>
                    <a:pt x="5716" y="60833"/>
                  </a:lnTo>
                  <a:lnTo>
                    <a:pt x="2033" y="58421"/>
                  </a:lnTo>
                  <a:lnTo>
                    <a:pt x="0" y="55246"/>
                  </a:lnTo>
                  <a:lnTo>
                    <a:pt x="508" y="51182"/>
                  </a:lnTo>
                  <a:lnTo>
                    <a:pt x="3683" y="45974"/>
                  </a:lnTo>
                  <a:close/>
                </a:path>
              </a:pathLst>
            </a:custGeom>
            <a:solidFill>
              <a:srgbClr val="FFBB00"/>
            </a:solidFill>
            <a:ln w="0" cap="flat" cmpd="sng" algn="ctr">
              <a:solidFill>
                <a:srgbClr val="FFB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814069" y="1050289"/>
              <a:ext cx="91442" cy="83822"/>
            </a:xfrm>
            <a:custGeom>
              <a:avLst/>
              <a:gdLst/>
              <a:ahLst/>
              <a:cxnLst/>
              <a:rect l="0" t="0" r="0" b="0"/>
              <a:pathLst>
                <a:path w="91442" h="83822">
                  <a:moveTo>
                    <a:pt x="2541" y="45721"/>
                  </a:moveTo>
                  <a:lnTo>
                    <a:pt x="0" y="50800"/>
                  </a:lnTo>
                  <a:lnTo>
                    <a:pt x="0" y="55880"/>
                  </a:lnTo>
                  <a:lnTo>
                    <a:pt x="1270" y="58421"/>
                  </a:lnTo>
                  <a:lnTo>
                    <a:pt x="5081" y="60961"/>
                  </a:lnTo>
                  <a:lnTo>
                    <a:pt x="10161" y="63500"/>
                  </a:lnTo>
                  <a:lnTo>
                    <a:pt x="16511" y="64771"/>
                  </a:lnTo>
                  <a:lnTo>
                    <a:pt x="31750" y="66041"/>
                  </a:lnTo>
                  <a:lnTo>
                    <a:pt x="45720" y="68580"/>
                  </a:lnTo>
                  <a:lnTo>
                    <a:pt x="50800" y="71121"/>
                  </a:lnTo>
                  <a:lnTo>
                    <a:pt x="55881" y="71121"/>
                  </a:lnTo>
                  <a:lnTo>
                    <a:pt x="59691" y="73661"/>
                  </a:lnTo>
                  <a:lnTo>
                    <a:pt x="60961" y="77471"/>
                  </a:lnTo>
                  <a:lnTo>
                    <a:pt x="59691" y="80011"/>
                  </a:lnTo>
                  <a:lnTo>
                    <a:pt x="54611" y="83821"/>
                  </a:lnTo>
                  <a:lnTo>
                    <a:pt x="63500" y="77471"/>
                  </a:lnTo>
                  <a:lnTo>
                    <a:pt x="69850" y="69850"/>
                  </a:lnTo>
                  <a:lnTo>
                    <a:pt x="74931" y="63500"/>
                  </a:lnTo>
                  <a:lnTo>
                    <a:pt x="78741" y="58421"/>
                  </a:lnTo>
                  <a:lnTo>
                    <a:pt x="81281" y="53341"/>
                  </a:lnTo>
                  <a:lnTo>
                    <a:pt x="82550" y="49530"/>
                  </a:lnTo>
                  <a:lnTo>
                    <a:pt x="83820" y="43180"/>
                  </a:lnTo>
                  <a:lnTo>
                    <a:pt x="83820" y="30480"/>
                  </a:lnTo>
                  <a:lnTo>
                    <a:pt x="85091" y="24130"/>
                  </a:lnTo>
                  <a:lnTo>
                    <a:pt x="88900" y="20321"/>
                  </a:lnTo>
                  <a:lnTo>
                    <a:pt x="91441" y="16511"/>
                  </a:lnTo>
                  <a:lnTo>
                    <a:pt x="88900" y="11430"/>
                  </a:lnTo>
                  <a:lnTo>
                    <a:pt x="85091" y="10161"/>
                  </a:lnTo>
                  <a:lnTo>
                    <a:pt x="80011" y="8891"/>
                  </a:lnTo>
                  <a:lnTo>
                    <a:pt x="74931" y="8891"/>
                  </a:lnTo>
                  <a:lnTo>
                    <a:pt x="62231" y="7621"/>
                  </a:lnTo>
                  <a:lnTo>
                    <a:pt x="57150" y="5080"/>
                  </a:lnTo>
                  <a:lnTo>
                    <a:pt x="53341" y="0"/>
                  </a:lnTo>
                  <a:lnTo>
                    <a:pt x="45720" y="3811"/>
                  </a:lnTo>
                  <a:lnTo>
                    <a:pt x="39370" y="8891"/>
                  </a:lnTo>
                  <a:lnTo>
                    <a:pt x="34291" y="15241"/>
                  </a:lnTo>
                  <a:lnTo>
                    <a:pt x="29211" y="22861"/>
                  </a:lnTo>
                  <a:lnTo>
                    <a:pt x="24131" y="29211"/>
                  </a:lnTo>
                  <a:lnTo>
                    <a:pt x="19050" y="36830"/>
                  </a:lnTo>
                  <a:lnTo>
                    <a:pt x="11431" y="4318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608711" y="974978"/>
              <a:ext cx="168530" cy="137415"/>
            </a:xfrm>
            <a:custGeom>
              <a:avLst/>
              <a:gdLst/>
              <a:ahLst/>
              <a:cxnLst/>
              <a:rect l="0" t="0" r="0" b="0"/>
              <a:pathLst>
                <a:path w="168530" h="137415">
                  <a:moveTo>
                    <a:pt x="0" y="80264"/>
                  </a:moveTo>
                  <a:lnTo>
                    <a:pt x="380" y="75311"/>
                  </a:lnTo>
                  <a:lnTo>
                    <a:pt x="3555" y="71374"/>
                  </a:lnTo>
                  <a:lnTo>
                    <a:pt x="8508" y="67691"/>
                  </a:lnTo>
                  <a:lnTo>
                    <a:pt x="14477" y="64897"/>
                  </a:lnTo>
                  <a:lnTo>
                    <a:pt x="25908" y="58421"/>
                  </a:lnTo>
                  <a:lnTo>
                    <a:pt x="30352" y="54483"/>
                  </a:lnTo>
                  <a:lnTo>
                    <a:pt x="32639" y="49530"/>
                  </a:lnTo>
                  <a:lnTo>
                    <a:pt x="33147" y="43561"/>
                  </a:lnTo>
                  <a:lnTo>
                    <a:pt x="32384" y="37974"/>
                  </a:lnTo>
                  <a:lnTo>
                    <a:pt x="27051" y="27813"/>
                  </a:lnTo>
                  <a:lnTo>
                    <a:pt x="23368" y="22607"/>
                  </a:lnTo>
                  <a:lnTo>
                    <a:pt x="18541" y="16510"/>
                  </a:lnTo>
                  <a:lnTo>
                    <a:pt x="13334" y="9272"/>
                  </a:lnTo>
                  <a:lnTo>
                    <a:pt x="7619" y="0"/>
                  </a:lnTo>
                  <a:lnTo>
                    <a:pt x="29083" y="12066"/>
                  </a:lnTo>
                  <a:lnTo>
                    <a:pt x="52197" y="25782"/>
                  </a:lnTo>
                  <a:lnTo>
                    <a:pt x="99822" y="54738"/>
                  </a:lnTo>
                  <a:lnTo>
                    <a:pt x="121665" y="69343"/>
                  </a:lnTo>
                  <a:lnTo>
                    <a:pt x="141097" y="83439"/>
                  </a:lnTo>
                  <a:lnTo>
                    <a:pt x="149605" y="89408"/>
                  </a:lnTo>
                  <a:lnTo>
                    <a:pt x="157226" y="96013"/>
                  </a:lnTo>
                  <a:lnTo>
                    <a:pt x="163702" y="101600"/>
                  </a:lnTo>
                  <a:lnTo>
                    <a:pt x="168529" y="106808"/>
                  </a:lnTo>
                  <a:lnTo>
                    <a:pt x="168147" y="113285"/>
                  </a:lnTo>
                  <a:lnTo>
                    <a:pt x="164845" y="119254"/>
                  </a:lnTo>
                  <a:lnTo>
                    <a:pt x="160527" y="124969"/>
                  </a:lnTo>
                  <a:lnTo>
                    <a:pt x="155320" y="129794"/>
                  </a:lnTo>
                  <a:lnTo>
                    <a:pt x="146304" y="135383"/>
                  </a:lnTo>
                  <a:lnTo>
                    <a:pt x="136270" y="137414"/>
                  </a:lnTo>
                  <a:lnTo>
                    <a:pt x="128905" y="136652"/>
                  </a:lnTo>
                  <a:lnTo>
                    <a:pt x="122427" y="134621"/>
                  </a:lnTo>
                  <a:lnTo>
                    <a:pt x="109473" y="128652"/>
                  </a:lnTo>
                  <a:lnTo>
                    <a:pt x="97027" y="120905"/>
                  </a:lnTo>
                  <a:lnTo>
                    <a:pt x="84455" y="114555"/>
                  </a:lnTo>
                  <a:lnTo>
                    <a:pt x="64262" y="104775"/>
                  </a:lnTo>
                  <a:lnTo>
                    <a:pt x="44830" y="94361"/>
                  </a:lnTo>
                  <a:lnTo>
                    <a:pt x="23876" y="85472"/>
                  </a:lnTo>
                  <a:lnTo>
                    <a:pt x="12445" y="82169"/>
                  </a:lnTo>
                  <a:close/>
                </a:path>
              </a:pathLst>
            </a:custGeom>
            <a:solidFill>
              <a:srgbClr val="558800"/>
            </a:solidFill>
            <a:ln w="0" cap="flat" cmpd="sng" algn="ctr">
              <a:solidFill>
                <a:srgbClr val="5588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608330" y="974089"/>
              <a:ext cx="168911" cy="138431"/>
            </a:xfrm>
            <a:custGeom>
              <a:avLst/>
              <a:gdLst/>
              <a:ahLst/>
              <a:cxnLst/>
              <a:rect l="0" t="0" r="0" b="0"/>
              <a:pathLst>
                <a:path w="168911" h="138431">
                  <a:moveTo>
                    <a:pt x="0" y="80011"/>
                  </a:moveTo>
                  <a:lnTo>
                    <a:pt x="1270" y="74930"/>
                  </a:lnTo>
                  <a:lnTo>
                    <a:pt x="3810" y="72391"/>
                  </a:lnTo>
                  <a:lnTo>
                    <a:pt x="8889" y="67311"/>
                  </a:lnTo>
                  <a:lnTo>
                    <a:pt x="15239" y="66041"/>
                  </a:lnTo>
                  <a:lnTo>
                    <a:pt x="26670" y="58421"/>
                  </a:lnTo>
                  <a:lnTo>
                    <a:pt x="30479" y="54611"/>
                  </a:lnTo>
                  <a:lnTo>
                    <a:pt x="33020" y="49530"/>
                  </a:lnTo>
                  <a:lnTo>
                    <a:pt x="33020" y="44450"/>
                  </a:lnTo>
                  <a:lnTo>
                    <a:pt x="33020" y="38100"/>
                  </a:lnTo>
                  <a:lnTo>
                    <a:pt x="27939" y="27941"/>
                  </a:lnTo>
                  <a:lnTo>
                    <a:pt x="22860" y="22861"/>
                  </a:lnTo>
                  <a:lnTo>
                    <a:pt x="19050" y="16511"/>
                  </a:lnTo>
                  <a:lnTo>
                    <a:pt x="13970" y="8891"/>
                  </a:lnTo>
                  <a:lnTo>
                    <a:pt x="8889" y="0"/>
                  </a:lnTo>
                  <a:lnTo>
                    <a:pt x="30479" y="12700"/>
                  </a:lnTo>
                  <a:lnTo>
                    <a:pt x="52070" y="26671"/>
                  </a:lnTo>
                  <a:lnTo>
                    <a:pt x="100329" y="54611"/>
                  </a:lnTo>
                  <a:lnTo>
                    <a:pt x="121920" y="69850"/>
                  </a:lnTo>
                  <a:lnTo>
                    <a:pt x="140970" y="83821"/>
                  </a:lnTo>
                  <a:lnTo>
                    <a:pt x="149860" y="90171"/>
                  </a:lnTo>
                  <a:lnTo>
                    <a:pt x="157479" y="96521"/>
                  </a:lnTo>
                  <a:lnTo>
                    <a:pt x="163829" y="101600"/>
                  </a:lnTo>
                  <a:lnTo>
                    <a:pt x="168910" y="106680"/>
                  </a:lnTo>
                  <a:lnTo>
                    <a:pt x="168910" y="114300"/>
                  </a:lnTo>
                  <a:lnTo>
                    <a:pt x="165100" y="120650"/>
                  </a:lnTo>
                  <a:lnTo>
                    <a:pt x="161289" y="125730"/>
                  </a:lnTo>
                  <a:lnTo>
                    <a:pt x="156210" y="129541"/>
                  </a:lnTo>
                  <a:lnTo>
                    <a:pt x="146050" y="135891"/>
                  </a:lnTo>
                  <a:lnTo>
                    <a:pt x="137160" y="138430"/>
                  </a:lnTo>
                  <a:lnTo>
                    <a:pt x="129539" y="137161"/>
                  </a:lnTo>
                  <a:lnTo>
                    <a:pt x="123189" y="134621"/>
                  </a:lnTo>
                  <a:lnTo>
                    <a:pt x="110489" y="128271"/>
                  </a:lnTo>
                  <a:lnTo>
                    <a:pt x="97789" y="120650"/>
                  </a:lnTo>
                  <a:lnTo>
                    <a:pt x="83820" y="114300"/>
                  </a:lnTo>
                  <a:lnTo>
                    <a:pt x="64770" y="105411"/>
                  </a:lnTo>
                  <a:lnTo>
                    <a:pt x="44450" y="93980"/>
                  </a:lnTo>
                  <a:lnTo>
                    <a:pt x="24129" y="86361"/>
                  </a:lnTo>
                  <a:lnTo>
                    <a:pt x="12700" y="8255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756284" y="852805"/>
              <a:ext cx="295150" cy="248032"/>
            </a:xfrm>
            <a:custGeom>
              <a:avLst/>
              <a:gdLst/>
              <a:ahLst/>
              <a:cxnLst/>
              <a:rect l="0" t="0" r="0" b="0"/>
              <a:pathLst>
                <a:path w="295150" h="248032">
                  <a:moveTo>
                    <a:pt x="70740" y="60959"/>
                  </a:moveTo>
                  <a:lnTo>
                    <a:pt x="60707" y="55245"/>
                  </a:lnTo>
                  <a:lnTo>
                    <a:pt x="48896" y="50800"/>
                  </a:lnTo>
                  <a:lnTo>
                    <a:pt x="36831" y="47625"/>
                  </a:lnTo>
                  <a:lnTo>
                    <a:pt x="24639" y="43180"/>
                  </a:lnTo>
                  <a:lnTo>
                    <a:pt x="14097" y="37845"/>
                  </a:lnTo>
                  <a:lnTo>
                    <a:pt x="9653" y="33908"/>
                  </a:lnTo>
                  <a:lnTo>
                    <a:pt x="5970" y="29464"/>
                  </a:lnTo>
                  <a:lnTo>
                    <a:pt x="3175" y="23748"/>
                  </a:lnTo>
                  <a:lnTo>
                    <a:pt x="763" y="17398"/>
                  </a:lnTo>
                  <a:lnTo>
                    <a:pt x="0" y="9270"/>
                  </a:lnTo>
                  <a:lnTo>
                    <a:pt x="0" y="0"/>
                  </a:lnTo>
                  <a:lnTo>
                    <a:pt x="10034" y="8508"/>
                  </a:lnTo>
                  <a:lnTo>
                    <a:pt x="19304" y="14478"/>
                  </a:lnTo>
                  <a:lnTo>
                    <a:pt x="28703" y="18922"/>
                  </a:lnTo>
                  <a:lnTo>
                    <a:pt x="37974" y="21717"/>
                  </a:lnTo>
                  <a:lnTo>
                    <a:pt x="55246" y="26923"/>
                  </a:lnTo>
                  <a:lnTo>
                    <a:pt x="64263" y="29845"/>
                  </a:lnTo>
                  <a:lnTo>
                    <a:pt x="72771" y="34289"/>
                  </a:lnTo>
                  <a:lnTo>
                    <a:pt x="97029" y="51181"/>
                  </a:lnTo>
                  <a:lnTo>
                    <a:pt x="120396" y="69342"/>
                  </a:lnTo>
                  <a:lnTo>
                    <a:pt x="143129" y="88772"/>
                  </a:lnTo>
                  <a:lnTo>
                    <a:pt x="166498" y="106933"/>
                  </a:lnTo>
                  <a:lnTo>
                    <a:pt x="193549" y="124206"/>
                  </a:lnTo>
                  <a:lnTo>
                    <a:pt x="221488" y="140716"/>
                  </a:lnTo>
                  <a:lnTo>
                    <a:pt x="235204" y="148844"/>
                  </a:lnTo>
                  <a:lnTo>
                    <a:pt x="248158" y="158114"/>
                  </a:lnTo>
                  <a:lnTo>
                    <a:pt x="260604" y="168147"/>
                  </a:lnTo>
                  <a:lnTo>
                    <a:pt x="271654" y="179450"/>
                  </a:lnTo>
                  <a:lnTo>
                    <a:pt x="280543" y="189483"/>
                  </a:lnTo>
                  <a:lnTo>
                    <a:pt x="288291" y="200786"/>
                  </a:lnTo>
                  <a:lnTo>
                    <a:pt x="293879" y="212852"/>
                  </a:lnTo>
                  <a:lnTo>
                    <a:pt x="295149" y="218820"/>
                  </a:lnTo>
                  <a:lnTo>
                    <a:pt x="294641" y="225425"/>
                  </a:lnTo>
                  <a:lnTo>
                    <a:pt x="288544" y="232664"/>
                  </a:lnTo>
                  <a:lnTo>
                    <a:pt x="283338" y="237870"/>
                  </a:lnTo>
                  <a:lnTo>
                    <a:pt x="279019" y="242697"/>
                  </a:lnTo>
                  <a:lnTo>
                    <a:pt x="273558" y="248031"/>
                  </a:lnTo>
                  <a:lnTo>
                    <a:pt x="268352" y="246761"/>
                  </a:lnTo>
                  <a:lnTo>
                    <a:pt x="264033" y="244347"/>
                  </a:lnTo>
                  <a:lnTo>
                    <a:pt x="260351" y="241045"/>
                  </a:lnTo>
                  <a:lnTo>
                    <a:pt x="257429" y="237108"/>
                  </a:lnTo>
                  <a:lnTo>
                    <a:pt x="252604" y="226948"/>
                  </a:lnTo>
                  <a:lnTo>
                    <a:pt x="249048" y="214883"/>
                  </a:lnTo>
                  <a:lnTo>
                    <a:pt x="242443" y="189103"/>
                  </a:lnTo>
                  <a:lnTo>
                    <a:pt x="238126" y="177419"/>
                  </a:lnTo>
                  <a:lnTo>
                    <a:pt x="231521" y="167639"/>
                  </a:lnTo>
                  <a:lnTo>
                    <a:pt x="220727" y="157606"/>
                  </a:lnTo>
                  <a:lnTo>
                    <a:pt x="209043" y="148336"/>
                  </a:lnTo>
                  <a:lnTo>
                    <a:pt x="196469" y="140208"/>
                  </a:lnTo>
                  <a:lnTo>
                    <a:pt x="183135" y="132714"/>
                  </a:lnTo>
                  <a:lnTo>
                    <a:pt x="156083" y="118491"/>
                  </a:lnTo>
                  <a:lnTo>
                    <a:pt x="130176" y="103250"/>
                  </a:lnTo>
                  <a:lnTo>
                    <a:pt x="100204" y="82677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755650" y="852169"/>
              <a:ext cx="295911" cy="248921"/>
            </a:xfrm>
            <a:custGeom>
              <a:avLst/>
              <a:gdLst/>
              <a:ahLst/>
              <a:cxnLst/>
              <a:rect l="0" t="0" r="0" b="0"/>
              <a:pathLst>
                <a:path w="295911" h="248921">
                  <a:moveTo>
                    <a:pt x="72389" y="60961"/>
                  </a:moveTo>
                  <a:lnTo>
                    <a:pt x="60960" y="55881"/>
                  </a:lnTo>
                  <a:lnTo>
                    <a:pt x="49530" y="50800"/>
                  </a:lnTo>
                  <a:lnTo>
                    <a:pt x="38100" y="48261"/>
                  </a:lnTo>
                  <a:lnTo>
                    <a:pt x="25400" y="43181"/>
                  </a:lnTo>
                  <a:lnTo>
                    <a:pt x="15240" y="38100"/>
                  </a:lnTo>
                  <a:lnTo>
                    <a:pt x="10159" y="34291"/>
                  </a:lnTo>
                  <a:lnTo>
                    <a:pt x="6350" y="29211"/>
                  </a:lnTo>
                  <a:lnTo>
                    <a:pt x="3809" y="22861"/>
                  </a:lnTo>
                  <a:lnTo>
                    <a:pt x="1269" y="17781"/>
                  </a:lnTo>
                  <a:lnTo>
                    <a:pt x="0" y="8891"/>
                  </a:lnTo>
                  <a:lnTo>
                    <a:pt x="0" y="0"/>
                  </a:lnTo>
                  <a:lnTo>
                    <a:pt x="11430" y="8891"/>
                  </a:lnTo>
                  <a:lnTo>
                    <a:pt x="20319" y="15241"/>
                  </a:lnTo>
                  <a:lnTo>
                    <a:pt x="29209" y="19050"/>
                  </a:lnTo>
                  <a:lnTo>
                    <a:pt x="38100" y="22861"/>
                  </a:lnTo>
                  <a:lnTo>
                    <a:pt x="55880" y="27941"/>
                  </a:lnTo>
                  <a:lnTo>
                    <a:pt x="66039" y="29211"/>
                  </a:lnTo>
                  <a:lnTo>
                    <a:pt x="72389" y="34291"/>
                  </a:lnTo>
                  <a:lnTo>
                    <a:pt x="97789" y="50800"/>
                  </a:lnTo>
                  <a:lnTo>
                    <a:pt x="120650" y="69850"/>
                  </a:lnTo>
                  <a:lnTo>
                    <a:pt x="143510" y="88900"/>
                  </a:lnTo>
                  <a:lnTo>
                    <a:pt x="167639" y="106681"/>
                  </a:lnTo>
                  <a:lnTo>
                    <a:pt x="194310" y="124461"/>
                  </a:lnTo>
                  <a:lnTo>
                    <a:pt x="222250" y="140970"/>
                  </a:lnTo>
                  <a:lnTo>
                    <a:pt x="234950" y="148591"/>
                  </a:lnTo>
                  <a:lnTo>
                    <a:pt x="248919" y="157481"/>
                  </a:lnTo>
                  <a:lnTo>
                    <a:pt x="261619" y="168911"/>
                  </a:lnTo>
                  <a:lnTo>
                    <a:pt x="271780" y="179070"/>
                  </a:lnTo>
                  <a:lnTo>
                    <a:pt x="281939" y="189231"/>
                  </a:lnTo>
                  <a:lnTo>
                    <a:pt x="289560" y="200661"/>
                  </a:lnTo>
                  <a:lnTo>
                    <a:pt x="294639" y="213361"/>
                  </a:lnTo>
                  <a:lnTo>
                    <a:pt x="295910" y="218441"/>
                  </a:lnTo>
                  <a:lnTo>
                    <a:pt x="295910" y="226061"/>
                  </a:lnTo>
                  <a:lnTo>
                    <a:pt x="289560" y="232411"/>
                  </a:lnTo>
                  <a:lnTo>
                    <a:pt x="283210" y="237491"/>
                  </a:lnTo>
                  <a:lnTo>
                    <a:pt x="279400" y="242570"/>
                  </a:lnTo>
                  <a:lnTo>
                    <a:pt x="274319" y="248920"/>
                  </a:lnTo>
                  <a:lnTo>
                    <a:pt x="269239" y="246381"/>
                  </a:lnTo>
                  <a:lnTo>
                    <a:pt x="264160" y="243841"/>
                  </a:lnTo>
                  <a:lnTo>
                    <a:pt x="261619" y="241300"/>
                  </a:lnTo>
                  <a:lnTo>
                    <a:pt x="257810" y="237491"/>
                  </a:lnTo>
                  <a:lnTo>
                    <a:pt x="254000" y="227331"/>
                  </a:lnTo>
                  <a:lnTo>
                    <a:pt x="248919" y="215900"/>
                  </a:lnTo>
                  <a:lnTo>
                    <a:pt x="242569" y="189231"/>
                  </a:lnTo>
                  <a:lnTo>
                    <a:pt x="238760" y="177800"/>
                  </a:lnTo>
                  <a:lnTo>
                    <a:pt x="232410" y="167641"/>
                  </a:lnTo>
                  <a:lnTo>
                    <a:pt x="222250" y="157481"/>
                  </a:lnTo>
                  <a:lnTo>
                    <a:pt x="209550" y="148591"/>
                  </a:lnTo>
                  <a:lnTo>
                    <a:pt x="196850" y="140970"/>
                  </a:lnTo>
                  <a:lnTo>
                    <a:pt x="184150" y="133350"/>
                  </a:lnTo>
                  <a:lnTo>
                    <a:pt x="156210" y="118111"/>
                  </a:lnTo>
                  <a:lnTo>
                    <a:pt x="130810" y="102870"/>
                  </a:lnTo>
                  <a:lnTo>
                    <a:pt x="100330" y="8255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643001" y="841121"/>
              <a:ext cx="159005" cy="225299"/>
            </a:xfrm>
            <a:custGeom>
              <a:avLst/>
              <a:gdLst/>
              <a:ahLst/>
              <a:cxnLst/>
              <a:rect l="0" t="0" r="0" b="0"/>
              <a:pathLst>
                <a:path w="159005" h="225299">
                  <a:moveTo>
                    <a:pt x="0" y="53593"/>
                  </a:moveTo>
                  <a:lnTo>
                    <a:pt x="9017" y="54482"/>
                  </a:lnTo>
                  <a:lnTo>
                    <a:pt x="15367" y="55245"/>
                  </a:lnTo>
                  <a:lnTo>
                    <a:pt x="19430" y="55245"/>
                  </a:lnTo>
                  <a:lnTo>
                    <a:pt x="22732" y="54864"/>
                  </a:lnTo>
                  <a:lnTo>
                    <a:pt x="29210" y="53975"/>
                  </a:lnTo>
                  <a:lnTo>
                    <a:pt x="34417" y="53593"/>
                  </a:lnTo>
                  <a:lnTo>
                    <a:pt x="42164" y="53593"/>
                  </a:lnTo>
                  <a:lnTo>
                    <a:pt x="46482" y="44323"/>
                  </a:lnTo>
                  <a:lnTo>
                    <a:pt x="50546" y="37084"/>
                  </a:lnTo>
                  <a:lnTo>
                    <a:pt x="57404" y="25400"/>
                  </a:lnTo>
                  <a:lnTo>
                    <a:pt x="59943" y="20192"/>
                  </a:lnTo>
                  <a:lnTo>
                    <a:pt x="61468" y="14604"/>
                  </a:lnTo>
                  <a:lnTo>
                    <a:pt x="62229" y="8001"/>
                  </a:lnTo>
                  <a:lnTo>
                    <a:pt x="61086" y="0"/>
                  </a:lnTo>
                  <a:lnTo>
                    <a:pt x="69215" y="18161"/>
                  </a:lnTo>
                  <a:lnTo>
                    <a:pt x="75692" y="37465"/>
                  </a:lnTo>
                  <a:lnTo>
                    <a:pt x="86486" y="78612"/>
                  </a:lnTo>
                  <a:lnTo>
                    <a:pt x="97408" y="120523"/>
                  </a:lnTo>
                  <a:lnTo>
                    <a:pt x="104393" y="141096"/>
                  </a:lnTo>
                  <a:lnTo>
                    <a:pt x="112903" y="160528"/>
                  </a:lnTo>
                  <a:lnTo>
                    <a:pt x="123825" y="169290"/>
                  </a:lnTo>
                  <a:lnTo>
                    <a:pt x="132587" y="177800"/>
                  </a:lnTo>
                  <a:lnTo>
                    <a:pt x="139954" y="187070"/>
                  </a:lnTo>
                  <a:lnTo>
                    <a:pt x="146050" y="195579"/>
                  </a:lnTo>
                  <a:lnTo>
                    <a:pt x="150875" y="203962"/>
                  </a:lnTo>
                  <a:lnTo>
                    <a:pt x="154432" y="212090"/>
                  </a:lnTo>
                  <a:lnTo>
                    <a:pt x="156972" y="218948"/>
                  </a:lnTo>
                  <a:lnTo>
                    <a:pt x="159004" y="225298"/>
                  </a:lnTo>
                  <a:lnTo>
                    <a:pt x="154050" y="221742"/>
                  </a:lnTo>
                  <a:lnTo>
                    <a:pt x="149605" y="217804"/>
                  </a:lnTo>
                  <a:lnTo>
                    <a:pt x="141478" y="207645"/>
                  </a:lnTo>
                  <a:lnTo>
                    <a:pt x="133857" y="196723"/>
                  </a:lnTo>
                  <a:lnTo>
                    <a:pt x="124586" y="187070"/>
                  </a:lnTo>
                  <a:lnTo>
                    <a:pt x="105155" y="172592"/>
                  </a:lnTo>
                  <a:lnTo>
                    <a:pt x="84200" y="158876"/>
                  </a:lnTo>
                  <a:lnTo>
                    <a:pt x="74422" y="151637"/>
                  </a:lnTo>
                  <a:lnTo>
                    <a:pt x="65150" y="143890"/>
                  </a:lnTo>
                  <a:lnTo>
                    <a:pt x="56642" y="135509"/>
                  </a:lnTo>
                  <a:lnTo>
                    <a:pt x="49783" y="126237"/>
                  </a:lnTo>
                  <a:lnTo>
                    <a:pt x="39243" y="112521"/>
                  </a:lnTo>
                  <a:lnTo>
                    <a:pt x="27178" y="97917"/>
                  </a:lnTo>
                  <a:lnTo>
                    <a:pt x="20193" y="89915"/>
                  </a:lnTo>
                  <a:lnTo>
                    <a:pt x="13335" y="79882"/>
                  </a:lnTo>
                  <a:lnTo>
                    <a:pt x="6476" y="67817"/>
                  </a:lnTo>
                  <a:close/>
                </a:path>
              </a:pathLst>
            </a:custGeom>
            <a:solidFill>
              <a:srgbClr val="558800"/>
            </a:solidFill>
            <a:ln w="0" cap="flat" cmpd="sng" algn="ctr">
              <a:solidFill>
                <a:srgbClr val="5588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642619" y="840739"/>
              <a:ext cx="158751" cy="226062"/>
            </a:xfrm>
            <a:custGeom>
              <a:avLst/>
              <a:gdLst/>
              <a:ahLst/>
              <a:cxnLst/>
              <a:rect l="0" t="0" r="0" b="0"/>
              <a:pathLst>
                <a:path w="158751" h="226062">
                  <a:moveTo>
                    <a:pt x="0" y="53341"/>
                  </a:moveTo>
                  <a:lnTo>
                    <a:pt x="8890" y="54611"/>
                  </a:lnTo>
                  <a:lnTo>
                    <a:pt x="16511" y="54611"/>
                  </a:lnTo>
                  <a:lnTo>
                    <a:pt x="20321" y="54611"/>
                  </a:lnTo>
                  <a:lnTo>
                    <a:pt x="22861" y="54611"/>
                  </a:lnTo>
                  <a:lnTo>
                    <a:pt x="29211" y="54611"/>
                  </a:lnTo>
                  <a:lnTo>
                    <a:pt x="35561" y="53341"/>
                  </a:lnTo>
                  <a:lnTo>
                    <a:pt x="43181" y="53341"/>
                  </a:lnTo>
                  <a:lnTo>
                    <a:pt x="46990" y="44450"/>
                  </a:lnTo>
                  <a:lnTo>
                    <a:pt x="50800" y="36830"/>
                  </a:lnTo>
                  <a:lnTo>
                    <a:pt x="57150" y="25400"/>
                  </a:lnTo>
                  <a:lnTo>
                    <a:pt x="59690" y="20321"/>
                  </a:lnTo>
                  <a:lnTo>
                    <a:pt x="62231" y="13971"/>
                  </a:lnTo>
                  <a:lnTo>
                    <a:pt x="63500" y="7621"/>
                  </a:lnTo>
                  <a:lnTo>
                    <a:pt x="62231" y="0"/>
                  </a:lnTo>
                  <a:lnTo>
                    <a:pt x="69850" y="17780"/>
                  </a:lnTo>
                  <a:lnTo>
                    <a:pt x="76200" y="36830"/>
                  </a:lnTo>
                  <a:lnTo>
                    <a:pt x="86361" y="78741"/>
                  </a:lnTo>
                  <a:lnTo>
                    <a:pt x="97790" y="120650"/>
                  </a:lnTo>
                  <a:lnTo>
                    <a:pt x="104140" y="140971"/>
                  </a:lnTo>
                  <a:lnTo>
                    <a:pt x="113031" y="160021"/>
                  </a:lnTo>
                  <a:lnTo>
                    <a:pt x="124461" y="168911"/>
                  </a:lnTo>
                  <a:lnTo>
                    <a:pt x="133350" y="177800"/>
                  </a:lnTo>
                  <a:lnTo>
                    <a:pt x="139700" y="186691"/>
                  </a:lnTo>
                  <a:lnTo>
                    <a:pt x="146050" y="195580"/>
                  </a:lnTo>
                  <a:lnTo>
                    <a:pt x="151131" y="204471"/>
                  </a:lnTo>
                  <a:lnTo>
                    <a:pt x="154940" y="212091"/>
                  </a:lnTo>
                  <a:lnTo>
                    <a:pt x="157481" y="219711"/>
                  </a:lnTo>
                  <a:lnTo>
                    <a:pt x="158750" y="226061"/>
                  </a:lnTo>
                  <a:lnTo>
                    <a:pt x="154940" y="220980"/>
                  </a:lnTo>
                  <a:lnTo>
                    <a:pt x="149861" y="217171"/>
                  </a:lnTo>
                  <a:lnTo>
                    <a:pt x="142240" y="208280"/>
                  </a:lnTo>
                  <a:lnTo>
                    <a:pt x="134621" y="198121"/>
                  </a:lnTo>
                  <a:lnTo>
                    <a:pt x="124461" y="186691"/>
                  </a:lnTo>
                  <a:lnTo>
                    <a:pt x="105411" y="172721"/>
                  </a:lnTo>
                  <a:lnTo>
                    <a:pt x="83821" y="158750"/>
                  </a:lnTo>
                  <a:lnTo>
                    <a:pt x="74931" y="151130"/>
                  </a:lnTo>
                  <a:lnTo>
                    <a:pt x="64771" y="143511"/>
                  </a:lnTo>
                  <a:lnTo>
                    <a:pt x="57150" y="134621"/>
                  </a:lnTo>
                  <a:lnTo>
                    <a:pt x="49531" y="127000"/>
                  </a:lnTo>
                  <a:lnTo>
                    <a:pt x="39371" y="113030"/>
                  </a:lnTo>
                  <a:lnTo>
                    <a:pt x="27940" y="97791"/>
                  </a:lnTo>
                  <a:lnTo>
                    <a:pt x="20321" y="88900"/>
                  </a:lnTo>
                  <a:lnTo>
                    <a:pt x="13971" y="80011"/>
                  </a:lnTo>
                  <a:lnTo>
                    <a:pt x="7621" y="67311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0667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/>
        </p:nvGrpSpPr>
        <p:grpSpPr>
          <a:xfrm>
            <a:off x="3968750" y="571500"/>
            <a:ext cx="2395729" cy="1821180"/>
            <a:chOff x="3968750" y="571500"/>
            <a:chExt cx="2395729" cy="1821180"/>
          </a:xfrm>
        </p:grpSpPr>
        <p:sp>
          <p:nvSpPr>
            <p:cNvPr id="54" name="Полилиния 53"/>
            <p:cNvSpPr/>
            <p:nvPr/>
          </p:nvSpPr>
          <p:spPr>
            <a:xfrm>
              <a:off x="4654169" y="1723008"/>
              <a:ext cx="1526414" cy="669545"/>
            </a:xfrm>
            <a:custGeom>
              <a:avLst/>
              <a:gdLst/>
              <a:ahLst/>
              <a:cxnLst/>
              <a:rect l="0" t="0" r="0" b="0"/>
              <a:pathLst>
                <a:path w="1526414" h="669545">
                  <a:moveTo>
                    <a:pt x="679703" y="361950"/>
                  </a:moveTo>
                  <a:lnTo>
                    <a:pt x="720471" y="356617"/>
                  </a:lnTo>
                  <a:lnTo>
                    <a:pt x="759333" y="349886"/>
                  </a:lnTo>
                  <a:lnTo>
                    <a:pt x="795909" y="342265"/>
                  </a:lnTo>
                  <a:lnTo>
                    <a:pt x="830452" y="332614"/>
                  </a:lnTo>
                  <a:lnTo>
                    <a:pt x="863600" y="322581"/>
                  </a:lnTo>
                  <a:lnTo>
                    <a:pt x="895222" y="311024"/>
                  </a:lnTo>
                  <a:lnTo>
                    <a:pt x="925957" y="298577"/>
                  </a:lnTo>
                  <a:lnTo>
                    <a:pt x="955166" y="284608"/>
                  </a:lnTo>
                  <a:lnTo>
                    <a:pt x="983488" y="270256"/>
                  </a:lnTo>
                  <a:lnTo>
                    <a:pt x="1038225" y="237618"/>
                  </a:lnTo>
                  <a:lnTo>
                    <a:pt x="1091057" y="201549"/>
                  </a:lnTo>
                  <a:lnTo>
                    <a:pt x="1144396" y="162687"/>
                  </a:lnTo>
                  <a:lnTo>
                    <a:pt x="1159636" y="149225"/>
                  </a:lnTo>
                  <a:lnTo>
                    <a:pt x="1174622" y="133477"/>
                  </a:lnTo>
                  <a:lnTo>
                    <a:pt x="1188973" y="115697"/>
                  </a:lnTo>
                  <a:lnTo>
                    <a:pt x="1201927" y="96902"/>
                  </a:lnTo>
                  <a:lnTo>
                    <a:pt x="1225931" y="58547"/>
                  </a:lnTo>
                  <a:lnTo>
                    <a:pt x="1236979" y="39878"/>
                  </a:lnTo>
                  <a:lnTo>
                    <a:pt x="1246632" y="22099"/>
                  </a:lnTo>
                  <a:lnTo>
                    <a:pt x="1248028" y="20193"/>
                  </a:lnTo>
                  <a:lnTo>
                    <a:pt x="1249934" y="16765"/>
                  </a:lnTo>
                  <a:lnTo>
                    <a:pt x="1253744" y="9652"/>
                  </a:lnTo>
                  <a:lnTo>
                    <a:pt x="1254759" y="6224"/>
                  </a:lnTo>
                  <a:lnTo>
                    <a:pt x="1254252" y="2921"/>
                  </a:lnTo>
                  <a:lnTo>
                    <a:pt x="1251331" y="890"/>
                  </a:lnTo>
                  <a:lnTo>
                    <a:pt x="1246123" y="0"/>
                  </a:lnTo>
                  <a:lnTo>
                    <a:pt x="1253235" y="890"/>
                  </a:lnTo>
                  <a:lnTo>
                    <a:pt x="1262888" y="3811"/>
                  </a:lnTo>
                  <a:lnTo>
                    <a:pt x="1275334" y="8128"/>
                  </a:lnTo>
                  <a:lnTo>
                    <a:pt x="1289811" y="13462"/>
                  </a:lnTo>
                  <a:lnTo>
                    <a:pt x="1305178" y="19686"/>
                  </a:lnTo>
                  <a:lnTo>
                    <a:pt x="1322451" y="26924"/>
                  </a:lnTo>
                  <a:lnTo>
                    <a:pt x="1357884" y="43689"/>
                  </a:lnTo>
                  <a:lnTo>
                    <a:pt x="1393952" y="61468"/>
                  </a:lnTo>
                  <a:lnTo>
                    <a:pt x="1411223" y="70105"/>
                  </a:lnTo>
                  <a:lnTo>
                    <a:pt x="1426590" y="78233"/>
                  </a:lnTo>
                  <a:lnTo>
                    <a:pt x="1440941" y="86361"/>
                  </a:lnTo>
                  <a:lnTo>
                    <a:pt x="1453007" y="93092"/>
                  </a:lnTo>
                  <a:lnTo>
                    <a:pt x="1462532" y="99822"/>
                  </a:lnTo>
                  <a:lnTo>
                    <a:pt x="1469771" y="104649"/>
                  </a:lnTo>
                  <a:lnTo>
                    <a:pt x="1483740" y="118111"/>
                  </a:lnTo>
                  <a:lnTo>
                    <a:pt x="1495171" y="132462"/>
                  </a:lnTo>
                  <a:lnTo>
                    <a:pt x="1505331" y="147321"/>
                  </a:lnTo>
                  <a:lnTo>
                    <a:pt x="1512951" y="162180"/>
                  </a:lnTo>
                  <a:lnTo>
                    <a:pt x="1518792" y="178055"/>
                  </a:lnTo>
                  <a:lnTo>
                    <a:pt x="1523110" y="194437"/>
                  </a:lnTo>
                  <a:lnTo>
                    <a:pt x="1525396" y="211202"/>
                  </a:lnTo>
                  <a:lnTo>
                    <a:pt x="1526413" y="228474"/>
                  </a:lnTo>
                  <a:lnTo>
                    <a:pt x="1525396" y="245237"/>
                  </a:lnTo>
                  <a:lnTo>
                    <a:pt x="1523491" y="262509"/>
                  </a:lnTo>
                  <a:lnTo>
                    <a:pt x="1514856" y="297053"/>
                  </a:lnTo>
                  <a:lnTo>
                    <a:pt x="1501013" y="331724"/>
                  </a:lnTo>
                  <a:lnTo>
                    <a:pt x="1483233" y="364744"/>
                  </a:lnTo>
                  <a:lnTo>
                    <a:pt x="1461642" y="397002"/>
                  </a:lnTo>
                  <a:lnTo>
                    <a:pt x="1436623" y="427228"/>
                  </a:lnTo>
                  <a:lnTo>
                    <a:pt x="1409319" y="455042"/>
                  </a:lnTo>
                  <a:lnTo>
                    <a:pt x="1379982" y="479934"/>
                  </a:lnTo>
                  <a:lnTo>
                    <a:pt x="1349756" y="501650"/>
                  </a:lnTo>
                  <a:lnTo>
                    <a:pt x="1318640" y="517906"/>
                  </a:lnTo>
                  <a:lnTo>
                    <a:pt x="1287907" y="529464"/>
                  </a:lnTo>
                  <a:lnTo>
                    <a:pt x="1272921" y="532765"/>
                  </a:lnTo>
                  <a:lnTo>
                    <a:pt x="1257681" y="534671"/>
                  </a:lnTo>
                  <a:lnTo>
                    <a:pt x="1225422" y="535687"/>
                  </a:lnTo>
                  <a:lnTo>
                    <a:pt x="1192276" y="535178"/>
                  </a:lnTo>
                  <a:lnTo>
                    <a:pt x="1124203" y="531368"/>
                  </a:lnTo>
                  <a:lnTo>
                    <a:pt x="1055115" y="527559"/>
                  </a:lnTo>
                  <a:lnTo>
                    <a:pt x="1020952" y="526543"/>
                  </a:lnTo>
                  <a:lnTo>
                    <a:pt x="986916" y="527559"/>
                  </a:lnTo>
                  <a:lnTo>
                    <a:pt x="969136" y="528956"/>
                  </a:lnTo>
                  <a:lnTo>
                    <a:pt x="951865" y="532765"/>
                  </a:lnTo>
                  <a:lnTo>
                    <a:pt x="935101" y="538608"/>
                  </a:lnTo>
                  <a:lnTo>
                    <a:pt x="918717" y="545719"/>
                  </a:lnTo>
                  <a:lnTo>
                    <a:pt x="885571" y="564008"/>
                  </a:lnTo>
                  <a:lnTo>
                    <a:pt x="852551" y="585090"/>
                  </a:lnTo>
                  <a:lnTo>
                    <a:pt x="818388" y="606171"/>
                  </a:lnTo>
                  <a:lnTo>
                    <a:pt x="782446" y="624968"/>
                  </a:lnTo>
                  <a:lnTo>
                    <a:pt x="763270" y="633096"/>
                  </a:lnTo>
                  <a:lnTo>
                    <a:pt x="743584" y="639318"/>
                  </a:lnTo>
                  <a:lnTo>
                    <a:pt x="722884" y="644144"/>
                  </a:lnTo>
                  <a:lnTo>
                    <a:pt x="701294" y="646558"/>
                  </a:lnTo>
                  <a:lnTo>
                    <a:pt x="664336" y="648462"/>
                  </a:lnTo>
                  <a:lnTo>
                    <a:pt x="624966" y="651384"/>
                  </a:lnTo>
                  <a:lnTo>
                    <a:pt x="583184" y="654686"/>
                  </a:lnTo>
                  <a:lnTo>
                    <a:pt x="540003" y="658496"/>
                  </a:lnTo>
                  <a:lnTo>
                    <a:pt x="450722" y="665734"/>
                  </a:lnTo>
                  <a:lnTo>
                    <a:pt x="406146" y="668147"/>
                  </a:lnTo>
                  <a:lnTo>
                    <a:pt x="361441" y="669544"/>
                  </a:lnTo>
                  <a:lnTo>
                    <a:pt x="317246" y="669544"/>
                  </a:lnTo>
                  <a:lnTo>
                    <a:pt x="274065" y="667640"/>
                  </a:lnTo>
                  <a:lnTo>
                    <a:pt x="233298" y="664337"/>
                  </a:lnTo>
                  <a:lnTo>
                    <a:pt x="193928" y="658115"/>
                  </a:lnTo>
                  <a:lnTo>
                    <a:pt x="157479" y="648971"/>
                  </a:lnTo>
                  <a:lnTo>
                    <a:pt x="140715" y="643128"/>
                  </a:lnTo>
                  <a:lnTo>
                    <a:pt x="124333" y="636906"/>
                  </a:lnTo>
                  <a:lnTo>
                    <a:pt x="108965" y="629793"/>
                  </a:lnTo>
                  <a:lnTo>
                    <a:pt x="94107" y="621539"/>
                  </a:lnTo>
                  <a:lnTo>
                    <a:pt x="80645" y="612521"/>
                  </a:lnTo>
                  <a:lnTo>
                    <a:pt x="68198" y="602362"/>
                  </a:lnTo>
                  <a:lnTo>
                    <a:pt x="66294" y="599949"/>
                  </a:lnTo>
                  <a:lnTo>
                    <a:pt x="63372" y="597155"/>
                  </a:lnTo>
                  <a:lnTo>
                    <a:pt x="55245" y="588011"/>
                  </a:lnTo>
                  <a:lnTo>
                    <a:pt x="45592" y="576962"/>
                  </a:lnTo>
                  <a:lnTo>
                    <a:pt x="34544" y="565405"/>
                  </a:lnTo>
                  <a:lnTo>
                    <a:pt x="24002" y="553974"/>
                  </a:lnTo>
                  <a:lnTo>
                    <a:pt x="13970" y="544322"/>
                  </a:lnTo>
                  <a:lnTo>
                    <a:pt x="5715" y="537592"/>
                  </a:lnTo>
                  <a:lnTo>
                    <a:pt x="2413" y="535687"/>
                  </a:lnTo>
                  <a:lnTo>
                    <a:pt x="0" y="535178"/>
                  </a:lnTo>
                  <a:lnTo>
                    <a:pt x="2921" y="534671"/>
                  </a:lnTo>
                  <a:lnTo>
                    <a:pt x="8127" y="534290"/>
                  </a:lnTo>
                  <a:lnTo>
                    <a:pt x="14859" y="533781"/>
                  </a:lnTo>
                  <a:lnTo>
                    <a:pt x="23114" y="532765"/>
                  </a:lnTo>
                  <a:lnTo>
                    <a:pt x="44196" y="530352"/>
                  </a:lnTo>
                  <a:lnTo>
                    <a:pt x="70611" y="527559"/>
                  </a:lnTo>
                  <a:lnTo>
                    <a:pt x="100838" y="524130"/>
                  </a:lnTo>
                  <a:lnTo>
                    <a:pt x="134365" y="520319"/>
                  </a:lnTo>
                  <a:lnTo>
                    <a:pt x="170434" y="516002"/>
                  </a:lnTo>
                  <a:lnTo>
                    <a:pt x="208279" y="511684"/>
                  </a:lnTo>
                  <a:lnTo>
                    <a:pt x="285622" y="502540"/>
                  </a:lnTo>
                  <a:lnTo>
                    <a:pt x="323088" y="498221"/>
                  </a:lnTo>
                  <a:lnTo>
                    <a:pt x="359028" y="493396"/>
                  </a:lnTo>
                  <a:lnTo>
                    <a:pt x="392176" y="489586"/>
                  </a:lnTo>
                  <a:lnTo>
                    <a:pt x="421894" y="485775"/>
                  </a:lnTo>
                  <a:lnTo>
                    <a:pt x="446913" y="482346"/>
                  </a:lnTo>
                  <a:lnTo>
                    <a:pt x="457453" y="480949"/>
                  </a:lnTo>
                  <a:lnTo>
                    <a:pt x="466597" y="479552"/>
                  </a:lnTo>
                  <a:lnTo>
                    <a:pt x="475741" y="476631"/>
                  </a:lnTo>
                  <a:lnTo>
                    <a:pt x="483870" y="471806"/>
                  </a:lnTo>
                  <a:lnTo>
                    <a:pt x="491109" y="465074"/>
                  </a:lnTo>
                  <a:lnTo>
                    <a:pt x="498221" y="457455"/>
                  </a:lnTo>
                  <a:lnTo>
                    <a:pt x="510794" y="438659"/>
                  </a:lnTo>
                  <a:lnTo>
                    <a:pt x="522223" y="417577"/>
                  </a:lnTo>
                  <a:lnTo>
                    <a:pt x="533272" y="397002"/>
                  </a:lnTo>
                  <a:lnTo>
                    <a:pt x="545719" y="379222"/>
                  </a:lnTo>
                  <a:lnTo>
                    <a:pt x="552069" y="372492"/>
                  </a:lnTo>
                  <a:lnTo>
                    <a:pt x="559181" y="366649"/>
                  </a:lnTo>
                  <a:lnTo>
                    <a:pt x="567435" y="362840"/>
                  </a:lnTo>
                  <a:lnTo>
                    <a:pt x="575564" y="361443"/>
                  </a:lnTo>
                  <a:lnTo>
                    <a:pt x="591439" y="360934"/>
                  </a:lnTo>
                  <a:lnTo>
                    <a:pt x="605790" y="360934"/>
                  </a:lnTo>
                  <a:lnTo>
                    <a:pt x="618235" y="361443"/>
                  </a:lnTo>
                  <a:lnTo>
                    <a:pt x="627888" y="362331"/>
                  </a:lnTo>
                  <a:lnTo>
                    <a:pt x="635000" y="363856"/>
                  </a:lnTo>
                  <a:lnTo>
                    <a:pt x="637921" y="364744"/>
                  </a:lnTo>
                  <a:lnTo>
                    <a:pt x="637032" y="365761"/>
                  </a:lnTo>
                  <a:lnTo>
                    <a:pt x="630682" y="365761"/>
                  </a:lnTo>
                  <a:lnTo>
                    <a:pt x="637032" y="366268"/>
                  </a:lnTo>
                  <a:close/>
                </a:path>
              </a:pathLst>
            </a:custGeom>
            <a:solidFill>
              <a:srgbClr val="00BA00"/>
            </a:solidFill>
            <a:ln w="0" cap="flat" cmpd="sng" algn="ctr">
              <a:solidFill>
                <a:srgbClr val="00BA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4654550" y="1723389"/>
              <a:ext cx="1526541" cy="669291"/>
            </a:xfrm>
            <a:custGeom>
              <a:avLst/>
              <a:gdLst/>
              <a:ahLst/>
              <a:cxnLst/>
              <a:rect l="0" t="0" r="0" b="0"/>
              <a:pathLst>
                <a:path w="1526541" h="669291">
                  <a:moveTo>
                    <a:pt x="636270" y="365761"/>
                  </a:moveTo>
                  <a:lnTo>
                    <a:pt x="629920" y="365761"/>
                  </a:lnTo>
                  <a:lnTo>
                    <a:pt x="636270" y="365761"/>
                  </a:lnTo>
                  <a:lnTo>
                    <a:pt x="637540" y="364490"/>
                  </a:lnTo>
                  <a:lnTo>
                    <a:pt x="635000" y="363221"/>
                  </a:lnTo>
                  <a:lnTo>
                    <a:pt x="627379" y="361950"/>
                  </a:lnTo>
                  <a:lnTo>
                    <a:pt x="617220" y="360681"/>
                  </a:lnTo>
                  <a:lnTo>
                    <a:pt x="605790" y="360681"/>
                  </a:lnTo>
                  <a:lnTo>
                    <a:pt x="590550" y="360681"/>
                  </a:lnTo>
                  <a:lnTo>
                    <a:pt x="575309" y="360681"/>
                  </a:lnTo>
                  <a:lnTo>
                    <a:pt x="566420" y="361950"/>
                  </a:lnTo>
                  <a:lnTo>
                    <a:pt x="558800" y="365761"/>
                  </a:lnTo>
                  <a:lnTo>
                    <a:pt x="551179" y="372111"/>
                  </a:lnTo>
                  <a:lnTo>
                    <a:pt x="544829" y="378461"/>
                  </a:lnTo>
                  <a:lnTo>
                    <a:pt x="532129" y="396240"/>
                  </a:lnTo>
                  <a:lnTo>
                    <a:pt x="521970" y="416561"/>
                  </a:lnTo>
                  <a:lnTo>
                    <a:pt x="510540" y="438150"/>
                  </a:lnTo>
                  <a:lnTo>
                    <a:pt x="497840" y="457200"/>
                  </a:lnTo>
                  <a:lnTo>
                    <a:pt x="490220" y="464821"/>
                  </a:lnTo>
                  <a:lnTo>
                    <a:pt x="483870" y="471171"/>
                  </a:lnTo>
                  <a:lnTo>
                    <a:pt x="474979" y="476250"/>
                  </a:lnTo>
                  <a:lnTo>
                    <a:pt x="466090" y="478790"/>
                  </a:lnTo>
                  <a:lnTo>
                    <a:pt x="457200" y="480061"/>
                  </a:lnTo>
                  <a:lnTo>
                    <a:pt x="447040" y="482600"/>
                  </a:lnTo>
                  <a:lnTo>
                    <a:pt x="421640" y="485140"/>
                  </a:lnTo>
                  <a:lnTo>
                    <a:pt x="391159" y="488950"/>
                  </a:lnTo>
                  <a:lnTo>
                    <a:pt x="358140" y="492761"/>
                  </a:lnTo>
                  <a:lnTo>
                    <a:pt x="322579" y="497840"/>
                  </a:lnTo>
                  <a:lnTo>
                    <a:pt x="284479" y="501650"/>
                  </a:lnTo>
                  <a:lnTo>
                    <a:pt x="208279" y="511811"/>
                  </a:lnTo>
                  <a:lnTo>
                    <a:pt x="170179" y="515621"/>
                  </a:lnTo>
                  <a:lnTo>
                    <a:pt x="133350" y="519431"/>
                  </a:lnTo>
                  <a:lnTo>
                    <a:pt x="100329" y="523240"/>
                  </a:lnTo>
                  <a:lnTo>
                    <a:pt x="69850" y="527050"/>
                  </a:lnTo>
                  <a:lnTo>
                    <a:pt x="43179" y="529590"/>
                  </a:lnTo>
                  <a:lnTo>
                    <a:pt x="22859" y="532131"/>
                  </a:lnTo>
                  <a:lnTo>
                    <a:pt x="13970" y="533400"/>
                  </a:lnTo>
                  <a:lnTo>
                    <a:pt x="7620" y="533400"/>
                  </a:lnTo>
                  <a:lnTo>
                    <a:pt x="2540" y="534671"/>
                  </a:lnTo>
                  <a:lnTo>
                    <a:pt x="0" y="534671"/>
                  </a:lnTo>
                  <a:lnTo>
                    <a:pt x="1270" y="535940"/>
                  </a:lnTo>
                  <a:lnTo>
                    <a:pt x="5079" y="537211"/>
                  </a:lnTo>
                  <a:lnTo>
                    <a:pt x="13970" y="543561"/>
                  </a:lnTo>
                  <a:lnTo>
                    <a:pt x="24129" y="553721"/>
                  </a:lnTo>
                  <a:lnTo>
                    <a:pt x="34290" y="565150"/>
                  </a:lnTo>
                  <a:lnTo>
                    <a:pt x="45720" y="576581"/>
                  </a:lnTo>
                  <a:lnTo>
                    <a:pt x="54609" y="588011"/>
                  </a:lnTo>
                  <a:lnTo>
                    <a:pt x="62229" y="596900"/>
                  </a:lnTo>
                  <a:lnTo>
                    <a:pt x="66040" y="599440"/>
                  </a:lnTo>
                  <a:lnTo>
                    <a:pt x="67309" y="601981"/>
                  </a:lnTo>
                  <a:lnTo>
                    <a:pt x="80009" y="612140"/>
                  </a:lnTo>
                  <a:lnTo>
                    <a:pt x="93979" y="621031"/>
                  </a:lnTo>
                  <a:lnTo>
                    <a:pt x="107950" y="629921"/>
                  </a:lnTo>
                  <a:lnTo>
                    <a:pt x="124459" y="636271"/>
                  </a:lnTo>
                  <a:lnTo>
                    <a:pt x="139700" y="642621"/>
                  </a:lnTo>
                  <a:lnTo>
                    <a:pt x="157479" y="648971"/>
                  </a:lnTo>
                  <a:lnTo>
                    <a:pt x="193040" y="657861"/>
                  </a:lnTo>
                  <a:lnTo>
                    <a:pt x="232409" y="664211"/>
                  </a:lnTo>
                  <a:lnTo>
                    <a:pt x="273050" y="666750"/>
                  </a:lnTo>
                  <a:lnTo>
                    <a:pt x="316229" y="669290"/>
                  </a:lnTo>
                  <a:lnTo>
                    <a:pt x="360679" y="669290"/>
                  </a:lnTo>
                  <a:lnTo>
                    <a:pt x="405129" y="668021"/>
                  </a:lnTo>
                  <a:lnTo>
                    <a:pt x="449579" y="665481"/>
                  </a:lnTo>
                  <a:lnTo>
                    <a:pt x="539750" y="657861"/>
                  </a:lnTo>
                  <a:lnTo>
                    <a:pt x="582929" y="654050"/>
                  </a:lnTo>
                  <a:lnTo>
                    <a:pt x="624840" y="651511"/>
                  </a:lnTo>
                  <a:lnTo>
                    <a:pt x="664209" y="647700"/>
                  </a:lnTo>
                  <a:lnTo>
                    <a:pt x="701040" y="646431"/>
                  </a:lnTo>
                  <a:lnTo>
                    <a:pt x="722629" y="643890"/>
                  </a:lnTo>
                  <a:lnTo>
                    <a:pt x="742950" y="638811"/>
                  </a:lnTo>
                  <a:lnTo>
                    <a:pt x="763270" y="632461"/>
                  </a:lnTo>
                  <a:lnTo>
                    <a:pt x="782320" y="624840"/>
                  </a:lnTo>
                  <a:lnTo>
                    <a:pt x="817879" y="605790"/>
                  </a:lnTo>
                  <a:lnTo>
                    <a:pt x="852170" y="584200"/>
                  </a:lnTo>
                  <a:lnTo>
                    <a:pt x="885190" y="563881"/>
                  </a:lnTo>
                  <a:lnTo>
                    <a:pt x="918209" y="544831"/>
                  </a:lnTo>
                  <a:lnTo>
                    <a:pt x="934720" y="538481"/>
                  </a:lnTo>
                  <a:lnTo>
                    <a:pt x="951229" y="532131"/>
                  </a:lnTo>
                  <a:lnTo>
                    <a:pt x="969009" y="528321"/>
                  </a:lnTo>
                  <a:lnTo>
                    <a:pt x="986790" y="527050"/>
                  </a:lnTo>
                  <a:lnTo>
                    <a:pt x="1021079" y="525781"/>
                  </a:lnTo>
                  <a:lnTo>
                    <a:pt x="1054100" y="527050"/>
                  </a:lnTo>
                  <a:lnTo>
                    <a:pt x="1123950" y="530861"/>
                  </a:lnTo>
                  <a:lnTo>
                    <a:pt x="1191259" y="534671"/>
                  </a:lnTo>
                  <a:lnTo>
                    <a:pt x="1225550" y="535940"/>
                  </a:lnTo>
                  <a:lnTo>
                    <a:pt x="1257300" y="534671"/>
                  </a:lnTo>
                  <a:lnTo>
                    <a:pt x="1272540" y="532131"/>
                  </a:lnTo>
                  <a:lnTo>
                    <a:pt x="1287779" y="529590"/>
                  </a:lnTo>
                  <a:lnTo>
                    <a:pt x="1318259" y="518161"/>
                  </a:lnTo>
                  <a:lnTo>
                    <a:pt x="1348740" y="501650"/>
                  </a:lnTo>
                  <a:lnTo>
                    <a:pt x="1379220" y="480061"/>
                  </a:lnTo>
                  <a:lnTo>
                    <a:pt x="1408429" y="454661"/>
                  </a:lnTo>
                  <a:lnTo>
                    <a:pt x="1436370" y="426721"/>
                  </a:lnTo>
                  <a:lnTo>
                    <a:pt x="1460500" y="396240"/>
                  </a:lnTo>
                  <a:lnTo>
                    <a:pt x="1482090" y="364490"/>
                  </a:lnTo>
                  <a:lnTo>
                    <a:pt x="1501140" y="331471"/>
                  </a:lnTo>
                  <a:lnTo>
                    <a:pt x="1513840" y="297181"/>
                  </a:lnTo>
                  <a:lnTo>
                    <a:pt x="1522729" y="261621"/>
                  </a:lnTo>
                  <a:lnTo>
                    <a:pt x="1525270" y="245111"/>
                  </a:lnTo>
                  <a:lnTo>
                    <a:pt x="1526540" y="228600"/>
                  </a:lnTo>
                  <a:lnTo>
                    <a:pt x="1525270" y="210821"/>
                  </a:lnTo>
                  <a:lnTo>
                    <a:pt x="1522729" y="194311"/>
                  </a:lnTo>
                  <a:lnTo>
                    <a:pt x="1517650" y="177800"/>
                  </a:lnTo>
                  <a:lnTo>
                    <a:pt x="1512570" y="161290"/>
                  </a:lnTo>
                  <a:lnTo>
                    <a:pt x="1504950" y="147321"/>
                  </a:lnTo>
                  <a:lnTo>
                    <a:pt x="1494790" y="132081"/>
                  </a:lnTo>
                  <a:lnTo>
                    <a:pt x="1483359" y="118111"/>
                  </a:lnTo>
                  <a:lnTo>
                    <a:pt x="1469390" y="104140"/>
                  </a:lnTo>
                  <a:lnTo>
                    <a:pt x="1461770" y="99061"/>
                  </a:lnTo>
                  <a:lnTo>
                    <a:pt x="1452879" y="92711"/>
                  </a:lnTo>
                  <a:lnTo>
                    <a:pt x="1440179" y="86361"/>
                  </a:lnTo>
                  <a:lnTo>
                    <a:pt x="1426209" y="77471"/>
                  </a:lnTo>
                  <a:lnTo>
                    <a:pt x="1410970" y="69850"/>
                  </a:lnTo>
                  <a:lnTo>
                    <a:pt x="1393190" y="60961"/>
                  </a:lnTo>
                  <a:lnTo>
                    <a:pt x="1357629" y="43181"/>
                  </a:lnTo>
                  <a:lnTo>
                    <a:pt x="1322070" y="26671"/>
                  </a:lnTo>
                  <a:lnTo>
                    <a:pt x="1304290" y="19050"/>
                  </a:lnTo>
                  <a:lnTo>
                    <a:pt x="1289050" y="12700"/>
                  </a:lnTo>
                  <a:lnTo>
                    <a:pt x="1275079" y="7621"/>
                  </a:lnTo>
                  <a:lnTo>
                    <a:pt x="1262379" y="3811"/>
                  </a:lnTo>
                  <a:lnTo>
                    <a:pt x="1252220" y="0"/>
                  </a:lnTo>
                  <a:lnTo>
                    <a:pt x="1245870" y="0"/>
                  </a:lnTo>
                  <a:lnTo>
                    <a:pt x="1250950" y="0"/>
                  </a:lnTo>
                  <a:lnTo>
                    <a:pt x="1253490" y="2540"/>
                  </a:lnTo>
                  <a:lnTo>
                    <a:pt x="1254759" y="6350"/>
                  </a:lnTo>
                  <a:lnTo>
                    <a:pt x="1253490" y="8890"/>
                  </a:lnTo>
                  <a:lnTo>
                    <a:pt x="1249679" y="16511"/>
                  </a:lnTo>
                  <a:lnTo>
                    <a:pt x="1247140" y="20321"/>
                  </a:lnTo>
                  <a:lnTo>
                    <a:pt x="1245870" y="21590"/>
                  </a:lnTo>
                  <a:lnTo>
                    <a:pt x="1236979" y="39371"/>
                  </a:lnTo>
                  <a:lnTo>
                    <a:pt x="1225550" y="58421"/>
                  </a:lnTo>
                  <a:lnTo>
                    <a:pt x="1201420" y="96521"/>
                  </a:lnTo>
                  <a:lnTo>
                    <a:pt x="1188720" y="115571"/>
                  </a:lnTo>
                  <a:lnTo>
                    <a:pt x="1174750" y="133350"/>
                  </a:lnTo>
                  <a:lnTo>
                    <a:pt x="1159509" y="148590"/>
                  </a:lnTo>
                  <a:lnTo>
                    <a:pt x="1144270" y="162561"/>
                  </a:lnTo>
                  <a:lnTo>
                    <a:pt x="1090929" y="200661"/>
                  </a:lnTo>
                  <a:lnTo>
                    <a:pt x="1037590" y="237490"/>
                  </a:lnTo>
                  <a:lnTo>
                    <a:pt x="982979" y="269240"/>
                  </a:lnTo>
                  <a:lnTo>
                    <a:pt x="955040" y="284481"/>
                  </a:lnTo>
                  <a:lnTo>
                    <a:pt x="925829" y="298450"/>
                  </a:lnTo>
                  <a:lnTo>
                    <a:pt x="894079" y="311150"/>
                  </a:lnTo>
                  <a:lnTo>
                    <a:pt x="863600" y="322581"/>
                  </a:lnTo>
                  <a:lnTo>
                    <a:pt x="830579" y="332740"/>
                  </a:lnTo>
                  <a:lnTo>
                    <a:pt x="795020" y="341631"/>
                  </a:lnTo>
                  <a:lnTo>
                    <a:pt x="759459" y="349250"/>
                  </a:lnTo>
                  <a:lnTo>
                    <a:pt x="720090" y="356871"/>
                  </a:lnTo>
                  <a:lnTo>
                    <a:pt x="679450" y="36195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3968750" y="1620774"/>
              <a:ext cx="1333881" cy="726694"/>
            </a:xfrm>
            <a:custGeom>
              <a:avLst/>
              <a:gdLst/>
              <a:ahLst/>
              <a:cxnLst/>
              <a:rect l="0" t="0" r="0" b="0"/>
              <a:pathLst>
                <a:path w="1333881" h="726694">
                  <a:moveTo>
                    <a:pt x="572134" y="9524"/>
                  </a:moveTo>
                  <a:lnTo>
                    <a:pt x="575055" y="4317"/>
                  </a:lnTo>
                  <a:lnTo>
                    <a:pt x="577977" y="889"/>
                  </a:lnTo>
                  <a:lnTo>
                    <a:pt x="580263" y="0"/>
                  </a:lnTo>
                  <a:lnTo>
                    <a:pt x="582295" y="0"/>
                  </a:lnTo>
                  <a:lnTo>
                    <a:pt x="583184" y="508"/>
                  </a:lnTo>
                  <a:lnTo>
                    <a:pt x="582676" y="1904"/>
                  </a:lnTo>
                  <a:lnTo>
                    <a:pt x="580771" y="3301"/>
                  </a:lnTo>
                  <a:lnTo>
                    <a:pt x="577469" y="3301"/>
                  </a:lnTo>
                  <a:lnTo>
                    <a:pt x="579882" y="6223"/>
                  </a:lnTo>
                  <a:lnTo>
                    <a:pt x="582676" y="12446"/>
                  </a:lnTo>
                  <a:lnTo>
                    <a:pt x="586104" y="21590"/>
                  </a:lnTo>
                  <a:lnTo>
                    <a:pt x="589407" y="32130"/>
                  </a:lnTo>
                  <a:lnTo>
                    <a:pt x="591820" y="43180"/>
                  </a:lnTo>
                  <a:lnTo>
                    <a:pt x="594233" y="53721"/>
                  </a:lnTo>
                  <a:lnTo>
                    <a:pt x="595248" y="62356"/>
                  </a:lnTo>
                  <a:lnTo>
                    <a:pt x="595248" y="68199"/>
                  </a:lnTo>
                  <a:lnTo>
                    <a:pt x="595248" y="73405"/>
                  </a:lnTo>
                  <a:lnTo>
                    <a:pt x="596138" y="80136"/>
                  </a:lnTo>
                  <a:lnTo>
                    <a:pt x="600455" y="94106"/>
                  </a:lnTo>
                  <a:lnTo>
                    <a:pt x="607186" y="109855"/>
                  </a:lnTo>
                  <a:lnTo>
                    <a:pt x="615822" y="126237"/>
                  </a:lnTo>
                  <a:lnTo>
                    <a:pt x="635000" y="158368"/>
                  </a:lnTo>
                  <a:lnTo>
                    <a:pt x="643635" y="172846"/>
                  </a:lnTo>
                  <a:lnTo>
                    <a:pt x="650366" y="184784"/>
                  </a:lnTo>
                  <a:lnTo>
                    <a:pt x="663321" y="206374"/>
                  </a:lnTo>
                  <a:lnTo>
                    <a:pt x="677798" y="226059"/>
                  </a:lnTo>
                  <a:lnTo>
                    <a:pt x="694054" y="245236"/>
                  </a:lnTo>
                  <a:lnTo>
                    <a:pt x="711834" y="263017"/>
                  </a:lnTo>
                  <a:lnTo>
                    <a:pt x="731520" y="280289"/>
                  </a:lnTo>
                  <a:lnTo>
                    <a:pt x="752094" y="296671"/>
                  </a:lnTo>
                  <a:lnTo>
                    <a:pt x="773810" y="311530"/>
                  </a:lnTo>
                  <a:lnTo>
                    <a:pt x="796290" y="326390"/>
                  </a:lnTo>
                  <a:lnTo>
                    <a:pt x="843788" y="352805"/>
                  </a:lnTo>
                  <a:lnTo>
                    <a:pt x="892809" y="376301"/>
                  </a:lnTo>
                  <a:lnTo>
                    <a:pt x="942213" y="397002"/>
                  </a:lnTo>
                  <a:lnTo>
                    <a:pt x="990219" y="415162"/>
                  </a:lnTo>
                  <a:lnTo>
                    <a:pt x="1026667" y="426720"/>
                  </a:lnTo>
                  <a:lnTo>
                    <a:pt x="1066546" y="437768"/>
                  </a:lnTo>
                  <a:lnTo>
                    <a:pt x="1106423" y="447293"/>
                  </a:lnTo>
                  <a:lnTo>
                    <a:pt x="1144270" y="455040"/>
                  </a:lnTo>
                  <a:lnTo>
                    <a:pt x="1187577" y="460755"/>
                  </a:lnTo>
                  <a:lnTo>
                    <a:pt x="1231646" y="465581"/>
                  </a:lnTo>
                  <a:lnTo>
                    <a:pt x="1274826" y="470408"/>
                  </a:lnTo>
                  <a:lnTo>
                    <a:pt x="1296034" y="473709"/>
                  </a:lnTo>
                  <a:lnTo>
                    <a:pt x="1315720" y="477646"/>
                  </a:lnTo>
                  <a:lnTo>
                    <a:pt x="1316609" y="479043"/>
                  </a:lnTo>
                  <a:lnTo>
                    <a:pt x="1318133" y="482853"/>
                  </a:lnTo>
                  <a:lnTo>
                    <a:pt x="1320927" y="494411"/>
                  </a:lnTo>
                  <a:lnTo>
                    <a:pt x="1324355" y="506856"/>
                  </a:lnTo>
                  <a:lnTo>
                    <a:pt x="1325753" y="511683"/>
                  </a:lnTo>
                  <a:lnTo>
                    <a:pt x="1326769" y="514984"/>
                  </a:lnTo>
                  <a:lnTo>
                    <a:pt x="1332991" y="528955"/>
                  </a:lnTo>
                  <a:lnTo>
                    <a:pt x="1333880" y="543305"/>
                  </a:lnTo>
                  <a:lnTo>
                    <a:pt x="1330578" y="557276"/>
                  </a:lnTo>
                  <a:lnTo>
                    <a:pt x="1322832" y="571627"/>
                  </a:lnTo>
                  <a:lnTo>
                    <a:pt x="1311783" y="585596"/>
                  </a:lnTo>
                  <a:lnTo>
                    <a:pt x="1297432" y="599567"/>
                  </a:lnTo>
                  <a:lnTo>
                    <a:pt x="1280667" y="612521"/>
                  </a:lnTo>
                  <a:lnTo>
                    <a:pt x="1262379" y="624967"/>
                  </a:lnTo>
                  <a:lnTo>
                    <a:pt x="1242186" y="636905"/>
                  </a:lnTo>
                  <a:lnTo>
                    <a:pt x="1221104" y="647446"/>
                  </a:lnTo>
                  <a:lnTo>
                    <a:pt x="1178433" y="666242"/>
                  </a:lnTo>
                  <a:lnTo>
                    <a:pt x="1158240" y="673480"/>
                  </a:lnTo>
                  <a:lnTo>
                    <a:pt x="1138554" y="679196"/>
                  </a:lnTo>
                  <a:lnTo>
                    <a:pt x="1120775" y="683514"/>
                  </a:lnTo>
                  <a:lnTo>
                    <a:pt x="1104900" y="685927"/>
                  </a:lnTo>
                  <a:lnTo>
                    <a:pt x="1099184" y="685927"/>
                  </a:lnTo>
                  <a:lnTo>
                    <a:pt x="1091565" y="685418"/>
                  </a:lnTo>
                  <a:lnTo>
                    <a:pt x="1072769" y="684402"/>
                  </a:lnTo>
                  <a:lnTo>
                    <a:pt x="1064133" y="684402"/>
                  </a:lnTo>
                  <a:lnTo>
                    <a:pt x="1056513" y="685927"/>
                  </a:lnTo>
                  <a:lnTo>
                    <a:pt x="1050671" y="688340"/>
                  </a:lnTo>
                  <a:lnTo>
                    <a:pt x="1048765" y="692149"/>
                  </a:lnTo>
                  <a:lnTo>
                    <a:pt x="1042542" y="688340"/>
                  </a:lnTo>
                  <a:lnTo>
                    <a:pt x="1036828" y="686815"/>
                  </a:lnTo>
                  <a:lnTo>
                    <a:pt x="1030604" y="685418"/>
                  </a:lnTo>
                  <a:lnTo>
                    <a:pt x="1024254" y="681608"/>
                  </a:lnTo>
                  <a:lnTo>
                    <a:pt x="1022858" y="684911"/>
                  </a:lnTo>
                  <a:lnTo>
                    <a:pt x="1019555" y="687324"/>
                  </a:lnTo>
                  <a:lnTo>
                    <a:pt x="1014729" y="688848"/>
                  </a:lnTo>
                  <a:lnTo>
                    <a:pt x="1009015" y="689228"/>
                  </a:lnTo>
                  <a:lnTo>
                    <a:pt x="996441" y="688848"/>
                  </a:lnTo>
                  <a:lnTo>
                    <a:pt x="986916" y="687831"/>
                  </a:lnTo>
                  <a:lnTo>
                    <a:pt x="963295" y="684911"/>
                  </a:lnTo>
                  <a:lnTo>
                    <a:pt x="936497" y="682498"/>
                  </a:lnTo>
                  <a:lnTo>
                    <a:pt x="906779" y="679703"/>
                  </a:lnTo>
                  <a:lnTo>
                    <a:pt x="876046" y="676274"/>
                  </a:lnTo>
                  <a:lnTo>
                    <a:pt x="844296" y="672465"/>
                  </a:lnTo>
                  <a:lnTo>
                    <a:pt x="813053" y="666749"/>
                  </a:lnTo>
                  <a:lnTo>
                    <a:pt x="783335" y="659511"/>
                  </a:lnTo>
                  <a:lnTo>
                    <a:pt x="756030" y="650367"/>
                  </a:lnTo>
                  <a:lnTo>
                    <a:pt x="742569" y="645540"/>
                  </a:lnTo>
                  <a:lnTo>
                    <a:pt x="729107" y="642746"/>
                  </a:lnTo>
                  <a:lnTo>
                    <a:pt x="700785" y="639826"/>
                  </a:lnTo>
                  <a:lnTo>
                    <a:pt x="671576" y="641730"/>
                  </a:lnTo>
                  <a:lnTo>
                    <a:pt x="641222" y="647446"/>
                  </a:lnTo>
                  <a:lnTo>
                    <a:pt x="610996" y="656208"/>
                  </a:lnTo>
                  <a:lnTo>
                    <a:pt x="579882" y="666749"/>
                  </a:lnTo>
                  <a:lnTo>
                    <a:pt x="517397" y="690752"/>
                  </a:lnTo>
                  <a:lnTo>
                    <a:pt x="485775" y="702183"/>
                  </a:lnTo>
                  <a:lnTo>
                    <a:pt x="455040" y="712343"/>
                  </a:lnTo>
                  <a:lnTo>
                    <a:pt x="424815" y="720471"/>
                  </a:lnTo>
                  <a:lnTo>
                    <a:pt x="395096" y="725296"/>
                  </a:lnTo>
                  <a:lnTo>
                    <a:pt x="366776" y="726693"/>
                  </a:lnTo>
                  <a:lnTo>
                    <a:pt x="352805" y="725296"/>
                  </a:lnTo>
                  <a:lnTo>
                    <a:pt x="338835" y="722883"/>
                  </a:lnTo>
                  <a:lnTo>
                    <a:pt x="325882" y="719074"/>
                  </a:lnTo>
                  <a:lnTo>
                    <a:pt x="312928" y="713740"/>
                  </a:lnTo>
                  <a:lnTo>
                    <a:pt x="299973" y="707008"/>
                  </a:lnTo>
                  <a:lnTo>
                    <a:pt x="288035" y="697865"/>
                  </a:lnTo>
                  <a:lnTo>
                    <a:pt x="270255" y="682498"/>
                  </a:lnTo>
                  <a:lnTo>
                    <a:pt x="253872" y="665226"/>
                  </a:lnTo>
                  <a:lnTo>
                    <a:pt x="223646" y="629284"/>
                  </a:lnTo>
                  <a:lnTo>
                    <a:pt x="208279" y="611505"/>
                  </a:lnTo>
                  <a:lnTo>
                    <a:pt x="192532" y="594233"/>
                  </a:lnTo>
                  <a:lnTo>
                    <a:pt x="175640" y="577849"/>
                  </a:lnTo>
                  <a:lnTo>
                    <a:pt x="156464" y="562990"/>
                  </a:lnTo>
                  <a:lnTo>
                    <a:pt x="150240" y="558673"/>
                  </a:lnTo>
                  <a:lnTo>
                    <a:pt x="142113" y="553846"/>
                  </a:lnTo>
                  <a:lnTo>
                    <a:pt x="132969" y="548131"/>
                  </a:lnTo>
                  <a:lnTo>
                    <a:pt x="122428" y="542417"/>
                  </a:lnTo>
                  <a:lnTo>
                    <a:pt x="99821" y="529843"/>
                  </a:lnTo>
                  <a:lnTo>
                    <a:pt x="75819" y="516001"/>
                  </a:lnTo>
                  <a:lnTo>
                    <a:pt x="52832" y="503046"/>
                  </a:lnTo>
                  <a:lnTo>
                    <a:pt x="32639" y="490093"/>
                  </a:lnTo>
                  <a:lnTo>
                    <a:pt x="25019" y="484758"/>
                  </a:lnTo>
                  <a:lnTo>
                    <a:pt x="18288" y="479552"/>
                  </a:lnTo>
                  <a:lnTo>
                    <a:pt x="13461" y="474726"/>
                  </a:lnTo>
                  <a:lnTo>
                    <a:pt x="11048" y="470915"/>
                  </a:lnTo>
                  <a:lnTo>
                    <a:pt x="10540" y="466978"/>
                  </a:lnTo>
                  <a:lnTo>
                    <a:pt x="11048" y="459867"/>
                  </a:lnTo>
                  <a:lnTo>
                    <a:pt x="11938" y="449706"/>
                  </a:lnTo>
                  <a:lnTo>
                    <a:pt x="12446" y="436245"/>
                  </a:lnTo>
                  <a:lnTo>
                    <a:pt x="13461" y="421005"/>
                  </a:lnTo>
                  <a:lnTo>
                    <a:pt x="14859" y="403605"/>
                  </a:lnTo>
                  <a:lnTo>
                    <a:pt x="16255" y="365252"/>
                  </a:lnTo>
                  <a:lnTo>
                    <a:pt x="16764" y="324484"/>
                  </a:lnTo>
                  <a:lnTo>
                    <a:pt x="15366" y="284099"/>
                  </a:lnTo>
                  <a:lnTo>
                    <a:pt x="13970" y="265430"/>
                  </a:lnTo>
                  <a:lnTo>
                    <a:pt x="11048" y="248158"/>
                  </a:lnTo>
                  <a:lnTo>
                    <a:pt x="7620" y="232790"/>
                  </a:lnTo>
                  <a:lnTo>
                    <a:pt x="2921" y="219328"/>
                  </a:lnTo>
                  <a:lnTo>
                    <a:pt x="0" y="207771"/>
                  </a:lnTo>
                  <a:lnTo>
                    <a:pt x="508" y="196342"/>
                  </a:lnTo>
                  <a:lnTo>
                    <a:pt x="3302" y="185293"/>
                  </a:lnTo>
                  <a:lnTo>
                    <a:pt x="9144" y="174752"/>
                  </a:lnTo>
                  <a:lnTo>
                    <a:pt x="17779" y="164592"/>
                  </a:lnTo>
                  <a:lnTo>
                    <a:pt x="28828" y="154558"/>
                  </a:lnTo>
                  <a:lnTo>
                    <a:pt x="41783" y="144906"/>
                  </a:lnTo>
                  <a:lnTo>
                    <a:pt x="56641" y="135762"/>
                  </a:lnTo>
                  <a:lnTo>
                    <a:pt x="73914" y="127127"/>
                  </a:lnTo>
                  <a:lnTo>
                    <a:pt x="92202" y="118490"/>
                  </a:lnTo>
                  <a:lnTo>
                    <a:pt x="112267" y="110362"/>
                  </a:lnTo>
                  <a:lnTo>
                    <a:pt x="133858" y="102743"/>
                  </a:lnTo>
                  <a:lnTo>
                    <a:pt x="179959" y="87883"/>
                  </a:lnTo>
                  <a:lnTo>
                    <a:pt x="229489" y="74421"/>
                  </a:lnTo>
                  <a:lnTo>
                    <a:pt x="280796" y="62356"/>
                  </a:lnTo>
                  <a:lnTo>
                    <a:pt x="332613" y="51308"/>
                  </a:lnTo>
                  <a:lnTo>
                    <a:pt x="383032" y="41783"/>
                  </a:lnTo>
                  <a:lnTo>
                    <a:pt x="431038" y="33146"/>
                  </a:lnTo>
                  <a:lnTo>
                    <a:pt x="475615" y="25908"/>
                  </a:lnTo>
                  <a:lnTo>
                    <a:pt x="495808" y="22605"/>
                  </a:lnTo>
                  <a:lnTo>
                    <a:pt x="514984" y="19177"/>
                  </a:lnTo>
                  <a:lnTo>
                    <a:pt x="531876" y="16255"/>
                  </a:lnTo>
                  <a:lnTo>
                    <a:pt x="547623" y="13843"/>
                  </a:lnTo>
                  <a:lnTo>
                    <a:pt x="560578" y="11556"/>
                  </a:lnTo>
                  <a:close/>
                </a:path>
              </a:pathLst>
            </a:custGeom>
            <a:solidFill>
              <a:srgbClr val="00BA00"/>
            </a:solidFill>
            <a:ln w="0" cap="flat" cmpd="sng" algn="ctr">
              <a:solidFill>
                <a:srgbClr val="00BA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3968750" y="1620519"/>
              <a:ext cx="1333501" cy="726442"/>
            </a:xfrm>
            <a:custGeom>
              <a:avLst/>
              <a:gdLst/>
              <a:ahLst/>
              <a:cxnLst/>
              <a:rect l="0" t="0" r="0" b="0"/>
              <a:pathLst>
                <a:path w="1333501" h="726442">
                  <a:moveTo>
                    <a:pt x="571500" y="10160"/>
                  </a:moveTo>
                  <a:lnTo>
                    <a:pt x="575309" y="5081"/>
                  </a:lnTo>
                  <a:lnTo>
                    <a:pt x="577850" y="1270"/>
                  </a:lnTo>
                  <a:lnTo>
                    <a:pt x="580390" y="0"/>
                  </a:lnTo>
                  <a:lnTo>
                    <a:pt x="581659" y="0"/>
                  </a:lnTo>
                  <a:lnTo>
                    <a:pt x="582929" y="1270"/>
                  </a:lnTo>
                  <a:lnTo>
                    <a:pt x="582929" y="2541"/>
                  </a:lnTo>
                  <a:lnTo>
                    <a:pt x="580390" y="3811"/>
                  </a:lnTo>
                  <a:lnTo>
                    <a:pt x="577850" y="3811"/>
                  </a:lnTo>
                  <a:lnTo>
                    <a:pt x="579120" y="6351"/>
                  </a:lnTo>
                  <a:lnTo>
                    <a:pt x="582929" y="12701"/>
                  </a:lnTo>
                  <a:lnTo>
                    <a:pt x="585470" y="21591"/>
                  </a:lnTo>
                  <a:lnTo>
                    <a:pt x="589279" y="33020"/>
                  </a:lnTo>
                  <a:lnTo>
                    <a:pt x="591820" y="43181"/>
                  </a:lnTo>
                  <a:lnTo>
                    <a:pt x="594359" y="54610"/>
                  </a:lnTo>
                  <a:lnTo>
                    <a:pt x="595629" y="62231"/>
                  </a:lnTo>
                  <a:lnTo>
                    <a:pt x="595629" y="68581"/>
                  </a:lnTo>
                  <a:lnTo>
                    <a:pt x="595629" y="73660"/>
                  </a:lnTo>
                  <a:lnTo>
                    <a:pt x="595629" y="80010"/>
                  </a:lnTo>
                  <a:lnTo>
                    <a:pt x="600709" y="93981"/>
                  </a:lnTo>
                  <a:lnTo>
                    <a:pt x="607059" y="110491"/>
                  </a:lnTo>
                  <a:lnTo>
                    <a:pt x="615950" y="127001"/>
                  </a:lnTo>
                  <a:lnTo>
                    <a:pt x="635000" y="158751"/>
                  </a:lnTo>
                  <a:lnTo>
                    <a:pt x="643890" y="172720"/>
                  </a:lnTo>
                  <a:lnTo>
                    <a:pt x="650240" y="185420"/>
                  </a:lnTo>
                  <a:lnTo>
                    <a:pt x="662940" y="207010"/>
                  </a:lnTo>
                  <a:lnTo>
                    <a:pt x="678179" y="226060"/>
                  </a:lnTo>
                  <a:lnTo>
                    <a:pt x="693420" y="245110"/>
                  </a:lnTo>
                  <a:lnTo>
                    <a:pt x="711200" y="262891"/>
                  </a:lnTo>
                  <a:lnTo>
                    <a:pt x="731520" y="280670"/>
                  </a:lnTo>
                  <a:lnTo>
                    <a:pt x="751840" y="297181"/>
                  </a:lnTo>
                  <a:lnTo>
                    <a:pt x="773429" y="312420"/>
                  </a:lnTo>
                  <a:lnTo>
                    <a:pt x="796290" y="326391"/>
                  </a:lnTo>
                  <a:lnTo>
                    <a:pt x="843279" y="353060"/>
                  </a:lnTo>
                  <a:lnTo>
                    <a:pt x="892809" y="377191"/>
                  </a:lnTo>
                  <a:lnTo>
                    <a:pt x="942340" y="397510"/>
                  </a:lnTo>
                  <a:lnTo>
                    <a:pt x="990600" y="415291"/>
                  </a:lnTo>
                  <a:lnTo>
                    <a:pt x="1026159" y="426720"/>
                  </a:lnTo>
                  <a:lnTo>
                    <a:pt x="1066800" y="438151"/>
                  </a:lnTo>
                  <a:lnTo>
                    <a:pt x="1106170" y="447041"/>
                  </a:lnTo>
                  <a:lnTo>
                    <a:pt x="1144270" y="454660"/>
                  </a:lnTo>
                  <a:lnTo>
                    <a:pt x="1187450" y="461010"/>
                  </a:lnTo>
                  <a:lnTo>
                    <a:pt x="1231900" y="466091"/>
                  </a:lnTo>
                  <a:lnTo>
                    <a:pt x="1275079" y="471170"/>
                  </a:lnTo>
                  <a:lnTo>
                    <a:pt x="1295400" y="473710"/>
                  </a:lnTo>
                  <a:lnTo>
                    <a:pt x="1315720" y="477520"/>
                  </a:lnTo>
                  <a:lnTo>
                    <a:pt x="1316990" y="478791"/>
                  </a:lnTo>
                  <a:lnTo>
                    <a:pt x="1318259" y="482601"/>
                  </a:lnTo>
                  <a:lnTo>
                    <a:pt x="1320800" y="494031"/>
                  </a:lnTo>
                  <a:lnTo>
                    <a:pt x="1324609" y="506731"/>
                  </a:lnTo>
                  <a:lnTo>
                    <a:pt x="1325879" y="511810"/>
                  </a:lnTo>
                  <a:lnTo>
                    <a:pt x="1327150" y="515620"/>
                  </a:lnTo>
                  <a:lnTo>
                    <a:pt x="1332229" y="529591"/>
                  </a:lnTo>
                  <a:lnTo>
                    <a:pt x="1333500" y="543560"/>
                  </a:lnTo>
                  <a:lnTo>
                    <a:pt x="1330959" y="557531"/>
                  </a:lnTo>
                  <a:lnTo>
                    <a:pt x="1323340" y="571501"/>
                  </a:lnTo>
                  <a:lnTo>
                    <a:pt x="1311909" y="585470"/>
                  </a:lnTo>
                  <a:lnTo>
                    <a:pt x="1297940" y="599441"/>
                  </a:lnTo>
                  <a:lnTo>
                    <a:pt x="1280159" y="613410"/>
                  </a:lnTo>
                  <a:lnTo>
                    <a:pt x="1262379" y="624841"/>
                  </a:lnTo>
                  <a:lnTo>
                    <a:pt x="1242059" y="637541"/>
                  </a:lnTo>
                  <a:lnTo>
                    <a:pt x="1220470" y="647701"/>
                  </a:lnTo>
                  <a:lnTo>
                    <a:pt x="1178559" y="666751"/>
                  </a:lnTo>
                  <a:lnTo>
                    <a:pt x="1158240" y="674370"/>
                  </a:lnTo>
                  <a:lnTo>
                    <a:pt x="1137920" y="679451"/>
                  </a:lnTo>
                  <a:lnTo>
                    <a:pt x="1120140" y="683260"/>
                  </a:lnTo>
                  <a:lnTo>
                    <a:pt x="1104900" y="685801"/>
                  </a:lnTo>
                  <a:lnTo>
                    <a:pt x="1098550" y="685801"/>
                  </a:lnTo>
                  <a:lnTo>
                    <a:pt x="1090929" y="685801"/>
                  </a:lnTo>
                  <a:lnTo>
                    <a:pt x="1073150" y="684531"/>
                  </a:lnTo>
                  <a:lnTo>
                    <a:pt x="1064259" y="684531"/>
                  </a:lnTo>
                  <a:lnTo>
                    <a:pt x="1056640" y="685801"/>
                  </a:lnTo>
                  <a:lnTo>
                    <a:pt x="1050290" y="688341"/>
                  </a:lnTo>
                  <a:lnTo>
                    <a:pt x="1049020" y="692151"/>
                  </a:lnTo>
                  <a:lnTo>
                    <a:pt x="1042670" y="688341"/>
                  </a:lnTo>
                  <a:lnTo>
                    <a:pt x="1036320" y="687070"/>
                  </a:lnTo>
                  <a:lnTo>
                    <a:pt x="1029970" y="685801"/>
                  </a:lnTo>
                  <a:lnTo>
                    <a:pt x="1023620" y="681991"/>
                  </a:lnTo>
                  <a:lnTo>
                    <a:pt x="1022350" y="684531"/>
                  </a:lnTo>
                  <a:lnTo>
                    <a:pt x="1019809" y="687070"/>
                  </a:lnTo>
                  <a:lnTo>
                    <a:pt x="1014729" y="689610"/>
                  </a:lnTo>
                  <a:lnTo>
                    <a:pt x="1008379" y="689610"/>
                  </a:lnTo>
                  <a:lnTo>
                    <a:pt x="995679" y="689610"/>
                  </a:lnTo>
                  <a:lnTo>
                    <a:pt x="986790" y="688341"/>
                  </a:lnTo>
                  <a:lnTo>
                    <a:pt x="962659" y="684531"/>
                  </a:lnTo>
                  <a:lnTo>
                    <a:pt x="935990" y="683260"/>
                  </a:lnTo>
                  <a:lnTo>
                    <a:pt x="906779" y="679451"/>
                  </a:lnTo>
                  <a:lnTo>
                    <a:pt x="876300" y="676910"/>
                  </a:lnTo>
                  <a:lnTo>
                    <a:pt x="844550" y="673101"/>
                  </a:lnTo>
                  <a:lnTo>
                    <a:pt x="812800" y="666751"/>
                  </a:lnTo>
                  <a:lnTo>
                    <a:pt x="783590" y="659131"/>
                  </a:lnTo>
                  <a:lnTo>
                    <a:pt x="755650" y="650241"/>
                  </a:lnTo>
                  <a:lnTo>
                    <a:pt x="742950" y="646431"/>
                  </a:lnTo>
                  <a:lnTo>
                    <a:pt x="728979" y="642620"/>
                  </a:lnTo>
                  <a:lnTo>
                    <a:pt x="701040" y="640081"/>
                  </a:lnTo>
                  <a:lnTo>
                    <a:pt x="671829" y="642620"/>
                  </a:lnTo>
                  <a:lnTo>
                    <a:pt x="641350" y="647701"/>
                  </a:lnTo>
                  <a:lnTo>
                    <a:pt x="610870" y="656591"/>
                  </a:lnTo>
                  <a:lnTo>
                    <a:pt x="579120" y="666751"/>
                  </a:lnTo>
                  <a:lnTo>
                    <a:pt x="516890" y="690881"/>
                  </a:lnTo>
                  <a:lnTo>
                    <a:pt x="485140" y="702310"/>
                  </a:lnTo>
                  <a:lnTo>
                    <a:pt x="454659" y="712470"/>
                  </a:lnTo>
                  <a:lnTo>
                    <a:pt x="424179" y="721360"/>
                  </a:lnTo>
                  <a:lnTo>
                    <a:pt x="394970" y="725170"/>
                  </a:lnTo>
                  <a:lnTo>
                    <a:pt x="367029" y="726441"/>
                  </a:lnTo>
                  <a:lnTo>
                    <a:pt x="353059" y="725170"/>
                  </a:lnTo>
                  <a:lnTo>
                    <a:pt x="339090" y="722631"/>
                  </a:lnTo>
                  <a:lnTo>
                    <a:pt x="325120" y="718820"/>
                  </a:lnTo>
                  <a:lnTo>
                    <a:pt x="312420" y="713741"/>
                  </a:lnTo>
                  <a:lnTo>
                    <a:pt x="299720" y="707391"/>
                  </a:lnTo>
                  <a:lnTo>
                    <a:pt x="288290" y="698501"/>
                  </a:lnTo>
                  <a:lnTo>
                    <a:pt x="270509" y="683260"/>
                  </a:lnTo>
                  <a:lnTo>
                    <a:pt x="254000" y="665481"/>
                  </a:lnTo>
                  <a:lnTo>
                    <a:pt x="223520" y="629920"/>
                  </a:lnTo>
                  <a:lnTo>
                    <a:pt x="208279" y="612141"/>
                  </a:lnTo>
                  <a:lnTo>
                    <a:pt x="191770" y="594360"/>
                  </a:lnTo>
                  <a:lnTo>
                    <a:pt x="175259" y="577851"/>
                  </a:lnTo>
                  <a:lnTo>
                    <a:pt x="156209" y="563881"/>
                  </a:lnTo>
                  <a:lnTo>
                    <a:pt x="149859" y="558801"/>
                  </a:lnTo>
                  <a:lnTo>
                    <a:pt x="142240" y="553720"/>
                  </a:lnTo>
                  <a:lnTo>
                    <a:pt x="133350" y="548641"/>
                  </a:lnTo>
                  <a:lnTo>
                    <a:pt x="121920" y="542291"/>
                  </a:lnTo>
                  <a:lnTo>
                    <a:pt x="100329" y="529591"/>
                  </a:lnTo>
                  <a:lnTo>
                    <a:pt x="76200" y="516891"/>
                  </a:lnTo>
                  <a:lnTo>
                    <a:pt x="53340" y="502920"/>
                  </a:lnTo>
                  <a:lnTo>
                    <a:pt x="33020" y="490220"/>
                  </a:lnTo>
                  <a:lnTo>
                    <a:pt x="25400" y="485141"/>
                  </a:lnTo>
                  <a:lnTo>
                    <a:pt x="17779" y="480060"/>
                  </a:lnTo>
                  <a:lnTo>
                    <a:pt x="13970" y="474981"/>
                  </a:lnTo>
                  <a:lnTo>
                    <a:pt x="11429" y="471170"/>
                  </a:lnTo>
                  <a:lnTo>
                    <a:pt x="10159" y="467360"/>
                  </a:lnTo>
                  <a:lnTo>
                    <a:pt x="11429" y="459741"/>
                  </a:lnTo>
                  <a:lnTo>
                    <a:pt x="11429" y="449581"/>
                  </a:lnTo>
                  <a:lnTo>
                    <a:pt x="12700" y="436881"/>
                  </a:lnTo>
                  <a:lnTo>
                    <a:pt x="13970" y="421641"/>
                  </a:lnTo>
                  <a:lnTo>
                    <a:pt x="15240" y="403860"/>
                  </a:lnTo>
                  <a:lnTo>
                    <a:pt x="16509" y="365760"/>
                  </a:lnTo>
                  <a:lnTo>
                    <a:pt x="16509" y="325120"/>
                  </a:lnTo>
                  <a:lnTo>
                    <a:pt x="15240" y="284481"/>
                  </a:lnTo>
                  <a:lnTo>
                    <a:pt x="13970" y="265431"/>
                  </a:lnTo>
                  <a:lnTo>
                    <a:pt x="11429" y="248920"/>
                  </a:lnTo>
                  <a:lnTo>
                    <a:pt x="7620" y="232410"/>
                  </a:lnTo>
                  <a:lnTo>
                    <a:pt x="2540" y="219710"/>
                  </a:lnTo>
                  <a:lnTo>
                    <a:pt x="0" y="208281"/>
                  </a:lnTo>
                  <a:lnTo>
                    <a:pt x="0" y="196851"/>
                  </a:lnTo>
                  <a:lnTo>
                    <a:pt x="3809" y="185420"/>
                  </a:lnTo>
                  <a:lnTo>
                    <a:pt x="8890" y="175260"/>
                  </a:lnTo>
                  <a:lnTo>
                    <a:pt x="17779" y="165101"/>
                  </a:lnTo>
                  <a:lnTo>
                    <a:pt x="29209" y="154941"/>
                  </a:lnTo>
                  <a:lnTo>
                    <a:pt x="41909" y="144781"/>
                  </a:lnTo>
                  <a:lnTo>
                    <a:pt x="55879" y="135891"/>
                  </a:lnTo>
                  <a:lnTo>
                    <a:pt x="73659" y="127001"/>
                  </a:lnTo>
                  <a:lnTo>
                    <a:pt x="91440" y="118110"/>
                  </a:lnTo>
                  <a:lnTo>
                    <a:pt x="111759" y="110491"/>
                  </a:lnTo>
                  <a:lnTo>
                    <a:pt x="133350" y="102870"/>
                  </a:lnTo>
                  <a:lnTo>
                    <a:pt x="180340" y="87631"/>
                  </a:lnTo>
                  <a:lnTo>
                    <a:pt x="229870" y="74931"/>
                  </a:lnTo>
                  <a:lnTo>
                    <a:pt x="280670" y="62231"/>
                  </a:lnTo>
                  <a:lnTo>
                    <a:pt x="332740" y="52070"/>
                  </a:lnTo>
                  <a:lnTo>
                    <a:pt x="382270" y="41910"/>
                  </a:lnTo>
                  <a:lnTo>
                    <a:pt x="430529" y="33020"/>
                  </a:lnTo>
                  <a:lnTo>
                    <a:pt x="474979" y="26670"/>
                  </a:lnTo>
                  <a:lnTo>
                    <a:pt x="495300" y="22860"/>
                  </a:lnTo>
                  <a:lnTo>
                    <a:pt x="514350" y="19051"/>
                  </a:lnTo>
                  <a:lnTo>
                    <a:pt x="532129" y="16510"/>
                  </a:lnTo>
                  <a:lnTo>
                    <a:pt x="547370" y="13970"/>
                  </a:lnTo>
                  <a:lnTo>
                    <a:pt x="560070" y="11431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4349750" y="1699260"/>
              <a:ext cx="398780" cy="285751"/>
            </a:xfrm>
            <a:custGeom>
              <a:avLst/>
              <a:gdLst/>
              <a:ahLst/>
              <a:cxnLst/>
              <a:rect l="0" t="0" r="0" b="0"/>
              <a:pathLst>
                <a:path w="398780" h="285751">
                  <a:moveTo>
                    <a:pt x="398779" y="285750"/>
                  </a:moveTo>
                  <a:lnTo>
                    <a:pt x="358140" y="284479"/>
                  </a:lnTo>
                  <a:lnTo>
                    <a:pt x="320040" y="281940"/>
                  </a:lnTo>
                  <a:lnTo>
                    <a:pt x="281940" y="278129"/>
                  </a:lnTo>
                  <a:lnTo>
                    <a:pt x="246379" y="270510"/>
                  </a:lnTo>
                  <a:lnTo>
                    <a:pt x="213359" y="261619"/>
                  </a:lnTo>
                  <a:lnTo>
                    <a:pt x="181609" y="251460"/>
                  </a:lnTo>
                  <a:lnTo>
                    <a:pt x="151129" y="238760"/>
                  </a:lnTo>
                  <a:lnTo>
                    <a:pt x="124459" y="223519"/>
                  </a:lnTo>
                  <a:lnTo>
                    <a:pt x="100329" y="205740"/>
                  </a:lnTo>
                  <a:lnTo>
                    <a:pt x="77470" y="184150"/>
                  </a:lnTo>
                  <a:lnTo>
                    <a:pt x="57150" y="161290"/>
                  </a:lnTo>
                  <a:lnTo>
                    <a:pt x="39370" y="134619"/>
                  </a:lnTo>
                  <a:lnTo>
                    <a:pt x="25400" y="106679"/>
                  </a:lnTo>
                  <a:lnTo>
                    <a:pt x="13970" y="73660"/>
                  </a:lnTo>
                  <a:lnTo>
                    <a:pt x="5079" y="38100"/>
                  </a:lnTo>
                  <a:lnTo>
                    <a:pt x="1270" y="20319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4019550" y="1991360"/>
              <a:ext cx="312421" cy="88901"/>
            </a:xfrm>
            <a:custGeom>
              <a:avLst/>
              <a:gdLst/>
              <a:ahLst/>
              <a:cxnLst/>
              <a:rect l="0" t="0" r="0" b="0"/>
              <a:pathLst>
                <a:path w="312421" h="88901">
                  <a:moveTo>
                    <a:pt x="312420" y="0"/>
                  </a:moveTo>
                  <a:lnTo>
                    <a:pt x="270509" y="3810"/>
                  </a:lnTo>
                  <a:lnTo>
                    <a:pt x="229870" y="7619"/>
                  </a:lnTo>
                  <a:lnTo>
                    <a:pt x="190500" y="15240"/>
                  </a:lnTo>
                  <a:lnTo>
                    <a:pt x="151129" y="24129"/>
                  </a:lnTo>
                  <a:lnTo>
                    <a:pt x="113029" y="36829"/>
                  </a:lnTo>
                  <a:lnTo>
                    <a:pt x="74929" y="50800"/>
                  </a:lnTo>
                  <a:lnTo>
                    <a:pt x="38100" y="68579"/>
                  </a:lnTo>
                  <a:lnTo>
                    <a:pt x="0" y="8890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4331970" y="1983739"/>
              <a:ext cx="321310" cy="16512"/>
            </a:xfrm>
            <a:custGeom>
              <a:avLst/>
              <a:gdLst/>
              <a:ahLst/>
              <a:cxnLst/>
              <a:rect l="0" t="0" r="0" b="0"/>
              <a:pathLst>
                <a:path w="321310" h="16512">
                  <a:moveTo>
                    <a:pt x="321309" y="0"/>
                  </a:moveTo>
                  <a:lnTo>
                    <a:pt x="318770" y="0"/>
                  </a:lnTo>
                  <a:lnTo>
                    <a:pt x="312420" y="0"/>
                  </a:lnTo>
                  <a:lnTo>
                    <a:pt x="303530" y="1271"/>
                  </a:lnTo>
                  <a:lnTo>
                    <a:pt x="293370" y="2540"/>
                  </a:lnTo>
                  <a:lnTo>
                    <a:pt x="273050" y="6350"/>
                  </a:lnTo>
                  <a:lnTo>
                    <a:pt x="265430" y="7621"/>
                  </a:lnTo>
                  <a:lnTo>
                    <a:pt x="260350" y="8890"/>
                  </a:lnTo>
                  <a:lnTo>
                    <a:pt x="247650" y="12700"/>
                  </a:lnTo>
                  <a:lnTo>
                    <a:pt x="234950" y="15240"/>
                  </a:lnTo>
                  <a:lnTo>
                    <a:pt x="220980" y="16511"/>
                  </a:lnTo>
                  <a:lnTo>
                    <a:pt x="207009" y="16511"/>
                  </a:lnTo>
                  <a:lnTo>
                    <a:pt x="176530" y="15240"/>
                  </a:lnTo>
                  <a:lnTo>
                    <a:pt x="147320" y="13971"/>
                  </a:lnTo>
                  <a:lnTo>
                    <a:pt x="109220" y="10161"/>
                  </a:lnTo>
                  <a:lnTo>
                    <a:pt x="71120" y="8890"/>
                  </a:lnTo>
                  <a:lnTo>
                    <a:pt x="35559" y="7621"/>
                  </a:lnTo>
                  <a:lnTo>
                    <a:pt x="0" y="889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олилиния 60"/>
            <p:cNvSpPr/>
            <p:nvPr/>
          </p:nvSpPr>
          <p:spPr>
            <a:xfrm>
              <a:off x="4377690" y="2002789"/>
              <a:ext cx="171451" cy="320041"/>
            </a:xfrm>
            <a:custGeom>
              <a:avLst/>
              <a:gdLst/>
              <a:ahLst/>
              <a:cxnLst/>
              <a:rect l="0" t="0" r="0" b="0"/>
              <a:pathLst>
                <a:path w="171451" h="320041">
                  <a:moveTo>
                    <a:pt x="30480" y="320040"/>
                  </a:moveTo>
                  <a:lnTo>
                    <a:pt x="26669" y="320040"/>
                  </a:lnTo>
                  <a:lnTo>
                    <a:pt x="22860" y="318771"/>
                  </a:lnTo>
                  <a:lnTo>
                    <a:pt x="19050" y="313690"/>
                  </a:lnTo>
                  <a:lnTo>
                    <a:pt x="19050" y="306071"/>
                  </a:lnTo>
                  <a:lnTo>
                    <a:pt x="19050" y="297181"/>
                  </a:lnTo>
                  <a:lnTo>
                    <a:pt x="21589" y="276861"/>
                  </a:lnTo>
                  <a:lnTo>
                    <a:pt x="20319" y="267971"/>
                  </a:lnTo>
                  <a:lnTo>
                    <a:pt x="17780" y="260350"/>
                  </a:lnTo>
                  <a:lnTo>
                    <a:pt x="8889" y="241300"/>
                  </a:lnTo>
                  <a:lnTo>
                    <a:pt x="3810" y="223521"/>
                  </a:lnTo>
                  <a:lnTo>
                    <a:pt x="0" y="204471"/>
                  </a:lnTo>
                  <a:lnTo>
                    <a:pt x="1269" y="185421"/>
                  </a:lnTo>
                  <a:lnTo>
                    <a:pt x="3810" y="165100"/>
                  </a:lnTo>
                  <a:lnTo>
                    <a:pt x="10160" y="147321"/>
                  </a:lnTo>
                  <a:lnTo>
                    <a:pt x="17780" y="128271"/>
                  </a:lnTo>
                  <a:lnTo>
                    <a:pt x="29210" y="110490"/>
                  </a:lnTo>
                  <a:lnTo>
                    <a:pt x="40639" y="92711"/>
                  </a:lnTo>
                  <a:lnTo>
                    <a:pt x="55880" y="74931"/>
                  </a:lnTo>
                  <a:lnTo>
                    <a:pt x="72389" y="59690"/>
                  </a:lnTo>
                  <a:lnTo>
                    <a:pt x="88900" y="45721"/>
                  </a:lnTo>
                  <a:lnTo>
                    <a:pt x="107950" y="31750"/>
                  </a:lnTo>
                  <a:lnTo>
                    <a:pt x="128269" y="20321"/>
                  </a:lnTo>
                  <a:lnTo>
                    <a:pt x="149860" y="8890"/>
                  </a:lnTo>
                  <a:lnTo>
                    <a:pt x="17145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4193540" y="2119629"/>
              <a:ext cx="205740" cy="133351"/>
            </a:xfrm>
            <a:custGeom>
              <a:avLst/>
              <a:gdLst/>
              <a:ahLst/>
              <a:cxnLst/>
              <a:rect l="0" t="0" r="0" b="0"/>
              <a:pathLst>
                <a:path w="205740" h="133351">
                  <a:moveTo>
                    <a:pt x="7619" y="133350"/>
                  </a:moveTo>
                  <a:lnTo>
                    <a:pt x="0" y="133350"/>
                  </a:lnTo>
                  <a:lnTo>
                    <a:pt x="13969" y="130810"/>
                  </a:lnTo>
                  <a:lnTo>
                    <a:pt x="27939" y="128271"/>
                  </a:lnTo>
                  <a:lnTo>
                    <a:pt x="41910" y="123191"/>
                  </a:lnTo>
                  <a:lnTo>
                    <a:pt x="57150" y="116841"/>
                  </a:lnTo>
                  <a:lnTo>
                    <a:pt x="87630" y="100331"/>
                  </a:lnTo>
                  <a:lnTo>
                    <a:pt x="118110" y="81281"/>
                  </a:lnTo>
                  <a:lnTo>
                    <a:pt x="146050" y="60960"/>
                  </a:lnTo>
                  <a:lnTo>
                    <a:pt x="171450" y="38100"/>
                  </a:lnTo>
                  <a:lnTo>
                    <a:pt x="182880" y="27941"/>
                  </a:lnTo>
                  <a:lnTo>
                    <a:pt x="191769" y="17781"/>
                  </a:lnTo>
                  <a:lnTo>
                    <a:pt x="199389" y="8891"/>
                  </a:lnTo>
                  <a:lnTo>
                    <a:pt x="205739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5656579" y="1982470"/>
              <a:ext cx="132081" cy="81281"/>
            </a:xfrm>
            <a:custGeom>
              <a:avLst/>
              <a:gdLst/>
              <a:ahLst/>
              <a:cxnLst/>
              <a:rect l="0" t="0" r="0" b="0"/>
              <a:pathLst>
                <a:path w="132081" h="81281">
                  <a:moveTo>
                    <a:pt x="132080" y="81280"/>
                  </a:moveTo>
                  <a:lnTo>
                    <a:pt x="100330" y="59690"/>
                  </a:lnTo>
                  <a:lnTo>
                    <a:pt x="66041" y="38100"/>
                  </a:lnTo>
                  <a:lnTo>
                    <a:pt x="31750" y="1905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5788659" y="2063750"/>
              <a:ext cx="81282" cy="190501"/>
            </a:xfrm>
            <a:custGeom>
              <a:avLst/>
              <a:gdLst/>
              <a:ahLst/>
              <a:cxnLst/>
              <a:rect l="0" t="0" r="0" b="0"/>
              <a:pathLst>
                <a:path w="81282" h="190501">
                  <a:moveTo>
                    <a:pt x="81281" y="190500"/>
                  </a:moveTo>
                  <a:lnTo>
                    <a:pt x="80011" y="190500"/>
                  </a:lnTo>
                  <a:lnTo>
                    <a:pt x="78741" y="186689"/>
                  </a:lnTo>
                  <a:lnTo>
                    <a:pt x="77470" y="182879"/>
                  </a:lnTo>
                  <a:lnTo>
                    <a:pt x="76200" y="176529"/>
                  </a:lnTo>
                  <a:lnTo>
                    <a:pt x="73661" y="160020"/>
                  </a:lnTo>
                  <a:lnTo>
                    <a:pt x="69850" y="142239"/>
                  </a:lnTo>
                  <a:lnTo>
                    <a:pt x="67311" y="123189"/>
                  </a:lnTo>
                  <a:lnTo>
                    <a:pt x="63500" y="104139"/>
                  </a:lnTo>
                  <a:lnTo>
                    <a:pt x="60961" y="88900"/>
                  </a:lnTo>
                  <a:lnTo>
                    <a:pt x="59691" y="83820"/>
                  </a:lnTo>
                  <a:lnTo>
                    <a:pt x="59691" y="78739"/>
                  </a:lnTo>
                  <a:lnTo>
                    <a:pt x="55881" y="68579"/>
                  </a:lnTo>
                  <a:lnTo>
                    <a:pt x="52070" y="57150"/>
                  </a:lnTo>
                  <a:lnTo>
                    <a:pt x="45720" y="46989"/>
                  </a:lnTo>
                  <a:lnTo>
                    <a:pt x="38100" y="36829"/>
                  </a:lnTo>
                  <a:lnTo>
                    <a:pt x="20320" y="17779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5797550" y="2056129"/>
              <a:ext cx="341630" cy="34292"/>
            </a:xfrm>
            <a:custGeom>
              <a:avLst/>
              <a:gdLst/>
              <a:ahLst/>
              <a:cxnLst/>
              <a:rect l="0" t="0" r="0" b="0"/>
              <a:pathLst>
                <a:path w="341630" h="34292">
                  <a:moveTo>
                    <a:pt x="337820" y="2541"/>
                  </a:moveTo>
                  <a:lnTo>
                    <a:pt x="341629" y="0"/>
                  </a:lnTo>
                  <a:lnTo>
                    <a:pt x="335279" y="1271"/>
                  </a:lnTo>
                  <a:lnTo>
                    <a:pt x="327659" y="2541"/>
                  </a:lnTo>
                  <a:lnTo>
                    <a:pt x="317500" y="5081"/>
                  </a:lnTo>
                  <a:lnTo>
                    <a:pt x="306070" y="7621"/>
                  </a:lnTo>
                  <a:lnTo>
                    <a:pt x="284479" y="13971"/>
                  </a:lnTo>
                  <a:lnTo>
                    <a:pt x="274320" y="17781"/>
                  </a:lnTo>
                  <a:lnTo>
                    <a:pt x="266700" y="20321"/>
                  </a:lnTo>
                  <a:lnTo>
                    <a:pt x="251459" y="24131"/>
                  </a:lnTo>
                  <a:lnTo>
                    <a:pt x="236220" y="27941"/>
                  </a:lnTo>
                  <a:lnTo>
                    <a:pt x="203200" y="31750"/>
                  </a:lnTo>
                  <a:lnTo>
                    <a:pt x="170179" y="34291"/>
                  </a:lnTo>
                  <a:lnTo>
                    <a:pt x="134620" y="33021"/>
                  </a:lnTo>
                  <a:lnTo>
                    <a:pt x="100329" y="30481"/>
                  </a:lnTo>
                  <a:lnTo>
                    <a:pt x="64770" y="25400"/>
                  </a:lnTo>
                  <a:lnTo>
                    <a:pt x="31750" y="20321"/>
                  </a:lnTo>
                  <a:lnTo>
                    <a:pt x="0" y="13971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5947409" y="2089150"/>
              <a:ext cx="143512" cy="67311"/>
            </a:xfrm>
            <a:custGeom>
              <a:avLst/>
              <a:gdLst/>
              <a:ahLst/>
              <a:cxnLst/>
              <a:rect l="0" t="0" r="0" b="0"/>
              <a:pathLst>
                <a:path w="143512" h="67311">
                  <a:moveTo>
                    <a:pt x="143511" y="66039"/>
                  </a:moveTo>
                  <a:lnTo>
                    <a:pt x="142241" y="67310"/>
                  </a:lnTo>
                  <a:lnTo>
                    <a:pt x="139700" y="67310"/>
                  </a:lnTo>
                  <a:lnTo>
                    <a:pt x="134620" y="64770"/>
                  </a:lnTo>
                  <a:lnTo>
                    <a:pt x="130811" y="60960"/>
                  </a:lnTo>
                  <a:lnTo>
                    <a:pt x="120650" y="53339"/>
                  </a:lnTo>
                  <a:lnTo>
                    <a:pt x="118111" y="49529"/>
                  </a:lnTo>
                  <a:lnTo>
                    <a:pt x="115570" y="48260"/>
                  </a:lnTo>
                  <a:lnTo>
                    <a:pt x="90170" y="36829"/>
                  </a:lnTo>
                  <a:lnTo>
                    <a:pt x="62231" y="24129"/>
                  </a:lnTo>
                  <a:lnTo>
                    <a:pt x="31750" y="11429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4137659" y="1785620"/>
              <a:ext cx="241301" cy="60960"/>
            </a:xfrm>
            <a:custGeom>
              <a:avLst/>
              <a:gdLst/>
              <a:ahLst/>
              <a:cxnLst/>
              <a:rect l="0" t="0" r="0" b="0"/>
              <a:pathLst>
                <a:path w="241301" h="60960">
                  <a:moveTo>
                    <a:pt x="13970" y="0"/>
                  </a:moveTo>
                  <a:lnTo>
                    <a:pt x="0" y="0"/>
                  </a:lnTo>
                  <a:lnTo>
                    <a:pt x="33020" y="1269"/>
                  </a:lnTo>
                  <a:lnTo>
                    <a:pt x="66041" y="3809"/>
                  </a:lnTo>
                  <a:lnTo>
                    <a:pt x="97791" y="8890"/>
                  </a:lnTo>
                  <a:lnTo>
                    <a:pt x="128270" y="15240"/>
                  </a:lnTo>
                  <a:lnTo>
                    <a:pt x="156211" y="24130"/>
                  </a:lnTo>
                  <a:lnTo>
                    <a:pt x="185420" y="34290"/>
                  </a:lnTo>
                  <a:lnTo>
                    <a:pt x="213361" y="46990"/>
                  </a:lnTo>
                  <a:lnTo>
                    <a:pt x="241300" y="6095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4009390" y="1921510"/>
              <a:ext cx="254001" cy="81280"/>
            </a:xfrm>
            <a:custGeom>
              <a:avLst/>
              <a:gdLst/>
              <a:ahLst/>
              <a:cxnLst/>
              <a:rect l="0" t="0" r="0" b="0"/>
              <a:pathLst>
                <a:path w="254001" h="81280">
                  <a:moveTo>
                    <a:pt x="3810" y="0"/>
                  </a:moveTo>
                  <a:lnTo>
                    <a:pt x="0" y="3810"/>
                  </a:lnTo>
                  <a:lnTo>
                    <a:pt x="3810" y="3810"/>
                  </a:lnTo>
                  <a:lnTo>
                    <a:pt x="6350" y="6350"/>
                  </a:lnTo>
                  <a:lnTo>
                    <a:pt x="10160" y="10160"/>
                  </a:lnTo>
                  <a:lnTo>
                    <a:pt x="36830" y="26669"/>
                  </a:lnTo>
                  <a:lnTo>
                    <a:pt x="64769" y="39369"/>
                  </a:lnTo>
                  <a:lnTo>
                    <a:pt x="95250" y="49529"/>
                  </a:lnTo>
                  <a:lnTo>
                    <a:pt x="124460" y="58419"/>
                  </a:lnTo>
                  <a:lnTo>
                    <a:pt x="156210" y="63500"/>
                  </a:lnTo>
                  <a:lnTo>
                    <a:pt x="187960" y="69850"/>
                  </a:lnTo>
                  <a:lnTo>
                    <a:pt x="219710" y="74929"/>
                  </a:lnTo>
                  <a:lnTo>
                    <a:pt x="254000" y="8127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олилиния 68"/>
            <p:cNvSpPr/>
            <p:nvPr/>
          </p:nvSpPr>
          <p:spPr>
            <a:xfrm>
              <a:off x="5490209" y="2072639"/>
              <a:ext cx="29212" cy="233682"/>
            </a:xfrm>
            <a:custGeom>
              <a:avLst/>
              <a:gdLst/>
              <a:ahLst/>
              <a:cxnLst/>
              <a:rect l="0" t="0" r="0" b="0"/>
              <a:pathLst>
                <a:path w="29212" h="233682">
                  <a:moveTo>
                    <a:pt x="25400" y="231140"/>
                  </a:moveTo>
                  <a:lnTo>
                    <a:pt x="25400" y="233681"/>
                  </a:lnTo>
                  <a:lnTo>
                    <a:pt x="27941" y="199390"/>
                  </a:lnTo>
                  <a:lnTo>
                    <a:pt x="27941" y="167640"/>
                  </a:lnTo>
                  <a:lnTo>
                    <a:pt x="29211" y="138431"/>
                  </a:lnTo>
                  <a:lnTo>
                    <a:pt x="27941" y="111761"/>
                  </a:lnTo>
                  <a:lnTo>
                    <a:pt x="25400" y="85090"/>
                  </a:lnTo>
                  <a:lnTo>
                    <a:pt x="20320" y="58421"/>
                  </a:lnTo>
                  <a:lnTo>
                    <a:pt x="12700" y="29211"/>
                  </a:lnTo>
                  <a:lnTo>
                    <a:pt x="7620" y="1524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Полилиния 69"/>
            <p:cNvSpPr/>
            <p:nvPr/>
          </p:nvSpPr>
          <p:spPr>
            <a:xfrm>
              <a:off x="5358129" y="2157729"/>
              <a:ext cx="153672" cy="215901"/>
            </a:xfrm>
            <a:custGeom>
              <a:avLst/>
              <a:gdLst/>
              <a:ahLst/>
              <a:cxnLst/>
              <a:rect l="0" t="0" r="0" b="0"/>
              <a:pathLst>
                <a:path w="153672" h="215901">
                  <a:moveTo>
                    <a:pt x="0" y="215900"/>
                  </a:moveTo>
                  <a:lnTo>
                    <a:pt x="11430" y="213360"/>
                  </a:lnTo>
                  <a:lnTo>
                    <a:pt x="22861" y="207010"/>
                  </a:lnTo>
                  <a:lnTo>
                    <a:pt x="35561" y="198121"/>
                  </a:lnTo>
                  <a:lnTo>
                    <a:pt x="48261" y="186691"/>
                  </a:lnTo>
                  <a:lnTo>
                    <a:pt x="59691" y="172721"/>
                  </a:lnTo>
                  <a:lnTo>
                    <a:pt x="71121" y="156210"/>
                  </a:lnTo>
                  <a:lnTo>
                    <a:pt x="95250" y="121921"/>
                  </a:lnTo>
                  <a:lnTo>
                    <a:pt x="115571" y="85091"/>
                  </a:lnTo>
                  <a:lnTo>
                    <a:pt x="124461" y="67310"/>
                  </a:lnTo>
                  <a:lnTo>
                    <a:pt x="132080" y="49531"/>
                  </a:lnTo>
                  <a:lnTo>
                    <a:pt x="139700" y="34291"/>
                  </a:lnTo>
                  <a:lnTo>
                    <a:pt x="146050" y="20321"/>
                  </a:lnTo>
                  <a:lnTo>
                    <a:pt x="151130" y="8891"/>
                  </a:lnTo>
                  <a:lnTo>
                    <a:pt x="153671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Полилиния 70"/>
            <p:cNvSpPr/>
            <p:nvPr/>
          </p:nvSpPr>
          <p:spPr>
            <a:xfrm>
              <a:off x="5505450" y="2120900"/>
              <a:ext cx="284480" cy="133351"/>
            </a:xfrm>
            <a:custGeom>
              <a:avLst/>
              <a:gdLst/>
              <a:ahLst/>
              <a:cxnLst/>
              <a:rect l="0" t="0" r="0" b="0"/>
              <a:pathLst>
                <a:path w="284480" h="133351">
                  <a:moveTo>
                    <a:pt x="284479" y="133350"/>
                  </a:moveTo>
                  <a:lnTo>
                    <a:pt x="281940" y="133350"/>
                  </a:lnTo>
                  <a:lnTo>
                    <a:pt x="279400" y="132079"/>
                  </a:lnTo>
                  <a:lnTo>
                    <a:pt x="269240" y="128270"/>
                  </a:lnTo>
                  <a:lnTo>
                    <a:pt x="256540" y="121920"/>
                  </a:lnTo>
                  <a:lnTo>
                    <a:pt x="240029" y="115570"/>
                  </a:lnTo>
                  <a:lnTo>
                    <a:pt x="220979" y="106679"/>
                  </a:lnTo>
                  <a:lnTo>
                    <a:pt x="199390" y="96520"/>
                  </a:lnTo>
                  <a:lnTo>
                    <a:pt x="177800" y="86360"/>
                  </a:lnTo>
                  <a:lnTo>
                    <a:pt x="153670" y="74929"/>
                  </a:lnTo>
                  <a:lnTo>
                    <a:pt x="106679" y="52070"/>
                  </a:lnTo>
                  <a:lnTo>
                    <a:pt x="82550" y="41910"/>
                  </a:lnTo>
                  <a:lnTo>
                    <a:pt x="62229" y="30479"/>
                  </a:lnTo>
                  <a:lnTo>
                    <a:pt x="41909" y="21589"/>
                  </a:lnTo>
                  <a:lnTo>
                    <a:pt x="24129" y="12700"/>
                  </a:lnTo>
                  <a:lnTo>
                    <a:pt x="10159" y="5079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Полилиния 71"/>
            <p:cNvSpPr/>
            <p:nvPr/>
          </p:nvSpPr>
          <p:spPr>
            <a:xfrm>
              <a:off x="5007609" y="2094229"/>
              <a:ext cx="205742" cy="160022"/>
            </a:xfrm>
            <a:custGeom>
              <a:avLst/>
              <a:gdLst/>
              <a:ahLst/>
              <a:cxnLst/>
              <a:rect l="0" t="0" r="0" b="0"/>
              <a:pathLst>
                <a:path w="205742" h="160022">
                  <a:moveTo>
                    <a:pt x="205741" y="143510"/>
                  </a:moveTo>
                  <a:lnTo>
                    <a:pt x="203200" y="149860"/>
                  </a:lnTo>
                  <a:lnTo>
                    <a:pt x="198120" y="153671"/>
                  </a:lnTo>
                  <a:lnTo>
                    <a:pt x="173991" y="158750"/>
                  </a:lnTo>
                  <a:lnTo>
                    <a:pt x="152400" y="160021"/>
                  </a:lnTo>
                  <a:lnTo>
                    <a:pt x="130811" y="158750"/>
                  </a:lnTo>
                  <a:lnTo>
                    <a:pt x="110491" y="154941"/>
                  </a:lnTo>
                  <a:lnTo>
                    <a:pt x="92711" y="149860"/>
                  </a:lnTo>
                  <a:lnTo>
                    <a:pt x="76200" y="140971"/>
                  </a:lnTo>
                  <a:lnTo>
                    <a:pt x="59691" y="130810"/>
                  </a:lnTo>
                  <a:lnTo>
                    <a:pt x="45720" y="119381"/>
                  </a:lnTo>
                  <a:lnTo>
                    <a:pt x="34291" y="106681"/>
                  </a:lnTo>
                  <a:lnTo>
                    <a:pt x="24131" y="92710"/>
                  </a:lnTo>
                  <a:lnTo>
                    <a:pt x="15241" y="77471"/>
                  </a:lnTo>
                  <a:lnTo>
                    <a:pt x="8891" y="62231"/>
                  </a:lnTo>
                  <a:lnTo>
                    <a:pt x="3811" y="46991"/>
                  </a:lnTo>
                  <a:lnTo>
                    <a:pt x="1270" y="31750"/>
                  </a:lnTo>
                  <a:lnTo>
                    <a:pt x="0" y="15241"/>
                  </a:lnTo>
                  <a:lnTo>
                    <a:pt x="2541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олилиния 72"/>
            <p:cNvSpPr/>
            <p:nvPr/>
          </p:nvSpPr>
          <p:spPr>
            <a:xfrm>
              <a:off x="4973320" y="2185670"/>
              <a:ext cx="53340" cy="129541"/>
            </a:xfrm>
            <a:custGeom>
              <a:avLst/>
              <a:gdLst/>
              <a:ahLst/>
              <a:cxnLst/>
              <a:rect l="0" t="0" r="0" b="0"/>
              <a:pathLst>
                <a:path w="53340" h="129541">
                  <a:moveTo>
                    <a:pt x="0" y="129540"/>
                  </a:moveTo>
                  <a:lnTo>
                    <a:pt x="7620" y="128269"/>
                  </a:lnTo>
                  <a:lnTo>
                    <a:pt x="13970" y="124459"/>
                  </a:lnTo>
                  <a:lnTo>
                    <a:pt x="19050" y="118109"/>
                  </a:lnTo>
                  <a:lnTo>
                    <a:pt x="25400" y="110490"/>
                  </a:lnTo>
                  <a:lnTo>
                    <a:pt x="30480" y="101600"/>
                  </a:lnTo>
                  <a:lnTo>
                    <a:pt x="34289" y="92709"/>
                  </a:lnTo>
                  <a:lnTo>
                    <a:pt x="41909" y="71119"/>
                  </a:lnTo>
                  <a:lnTo>
                    <a:pt x="46989" y="48259"/>
                  </a:lnTo>
                  <a:lnTo>
                    <a:pt x="50800" y="27940"/>
                  </a:lnTo>
                  <a:lnTo>
                    <a:pt x="52070" y="19050"/>
                  </a:lnTo>
                  <a:lnTo>
                    <a:pt x="53339" y="11430"/>
                  </a:lnTo>
                  <a:lnTo>
                    <a:pt x="53339" y="5080"/>
                  </a:lnTo>
                  <a:lnTo>
                    <a:pt x="53339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4864100" y="2080260"/>
              <a:ext cx="73660" cy="111761"/>
            </a:xfrm>
            <a:custGeom>
              <a:avLst/>
              <a:gdLst/>
              <a:ahLst/>
              <a:cxnLst/>
              <a:rect l="0" t="0" r="0" b="0"/>
              <a:pathLst>
                <a:path w="73660" h="111761">
                  <a:moveTo>
                    <a:pt x="12700" y="105410"/>
                  </a:moveTo>
                  <a:lnTo>
                    <a:pt x="6350" y="109219"/>
                  </a:lnTo>
                  <a:lnTo>
                    <a:pt x="3809" y="111760"/>
                  </a:lnTo>
                  <a:lnTo>
                    <a:pt x="0" y="111760"/>
                  </a:lnTo>
                  <a:lnTo>
                    <a:pt x="10159" y="104140"/>
                  </a:lnTo>
                  <a:lnTo>
                    <a:pt x="19050" y="97790"/>
                  </a:lnTo>
                  <a:lnTo>
                    <a:pt x="35559" y="87629"/>
                  </a:lnTo>
                  <a:lnTo>
                    <a:pt x="48259" y="78740"/>
                  </a:lnTo>
                  <a:lnTo>
                    <a:pt x="59690" y="69850"/>
                  </a:lnTo>
                  <a:lnTo>
                    <a:pt x="66040" y="58419"/>
                  </a:lnTo>
                  <a:lnTo>
                    <a:pt x="69850" y="52069"/>
                  </a:lnTo>
                  <a:lnTo>
                    <a:pt x="71120" y="44450"/>
                  </a:lnTo>
                  <a:lnTo>
                    <a:pt x="72390" y="35560"/>
                  </a:lnTo>
                  <a:lnTo>
                    <a:pt x="73659" y="25400"/>
                  </a:lnTo>
                  <a:lnTo>
                    <a:pt x="73659" y="13969"/>
                  </a:lnTo>
                  <a:lnTo>
                    <a:pt x="73659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олилиния 74"/>
            <p:cNvSpPr/>
            <p:nvPr/>
          </p:nvSpPr>
          <p:spPr>
            <a:xfrm>
              <a:off x="4284598" y="572008"/>
              <a:ext cx="1387731" cy="1046354"/>
            </a:xfrm>
            <a:custGeom>
              <a:avLst/>
              <a:gdLst/>
              <a:ahLst/>
              <a:cxnLst/>
              <a:rect l="0" t="0" r="0" b="0"/>
              <a:pathLst>
                <a:path w="1387731" h="1046354">
                  <a:moveTo>
                    <a:pt x="244730" y="1034414"/>
                  </a:moveTo>
                  <a:lnTo>
                    <a:pt x="215011" y="1020444"/>
                  </a:lnTo>
                  <a:lnTo>
                    <a:pt x="186182" y="1004061"/>
                  </a:lnTo>
                  <a:lnTo>
                    <a:pt x="158878" y="985900"/>
                  </a:lnTo>
                  <a:lnTo>
                    <a:pt x="132969" y="965200"/>
                  </a:lnTo>
                  <a:lnTo>
                    <a:pt x="108967" y="942213"/>
                  </a:lnTo>
                  <a:lnTo>
                    <a:pt x="86361" y="917702"/>
                  </a:lnTo>
                  <a:lnTo>
                    <a:pt x="66167" y="891794"/>
                  </a:lnTo>
                  <a:lnTo>
                    <a:pt x="48515" y="863472"/>
                  </a:lnTo>
                  <a:lnTo>
                    <a:pt x="33148" y="834136"/>
                  </a:lnTo>
                  <a:lnTo>
                    <a:pt x="20574" y="803020"/>
                  </a:lnTo>
                  <a:lnTo>
                    <a:pt x="10542" y="770381"/>
                  </a:lnTo>
                  <a:lnTo>
                    <a:pt x="3811" y="736727"/>
                  </a:lnTo>
                  <a:lnTo>
                    <a:pt x="0" y="701675"/>
                  </a:lnTo>
                  <a:lnTo>
                    <a:pt x="0" y="665733"/>
                  </a:lnTo>
                  <a:lnTo>
                    <a:pt x="3303" y="628777"/>
                  </a:lnTo>
                  <a:lnTo>
                    <a:pt x="6223" y="617219"/>
                  </a:lnTo>
                  <a:lnTo>
                    <a:pt x="10542" y="606170"/>
                  </a:lnTo>
                  <a:lnTo>
                    <a:pt x="16256" y="595630"/>
                  </a:lnTo>
                  <a:lnTo>
                    <a:pt x="23496" y="585978"/>
                  </a:lnTo>
                  <a:lnTo>
                    <a:pt x="40767" y="567817"/>
                  </a:lnTo>
                  <a:lnTo>
                    <a:pt x="60453" y="551053"/>
                  </a:lnTo>
                  <a:lnTo>
                    <a:pt x="102743" y="520319"/>
                  </a:lnTo>
                  <a:lnTo>
                    <a:pt x="121412" y="504952"/>
                  </a:lnTo>
                  <a:lnTo>
                    <a:pt x="136272" y="489584"/>
                  </a:lnTo>
                  <a:lnTo>
                    <a:pt x="145416" y="477011"/>
                  </a:lnTo>
                  <a:lnTo>
                    <a:pt x="153162" y="464058"/>
                  </a:lnTo>
                  <a:lnTo>
                    <a:pt x="167005" y="435355"/>
                  </a:lnTo>
                  <a:lnTo>
                    <a:pt x="178562" y="404114"/>
                  </a:lnTo>
                  <a:lnTo>
                    <a:pt x="189104" y="371983"/>
                  </a:lnTo>
                  <a:lnTo>
                    <a:pt x="200661" y="340233"/>
                  </a:lnTo>
                  <a:lnTo>
                    <a:pt x="213615" y="309117"/>
                  </a:lnTo>
                  <a:lnTo>
                    <a:pt x="221235" y="294639"/>
                  </a:lnTo>
                  <a:lnTo>
                    <a:pt x="229871" y="280797"/>
                  </a:lnTo>
                  <a:lnTo>
                    <a:pt x="239523" y="267842"/>
                  </a:lnTo>
                  <a:lnTo>
                    <a:pt x="250572" y="255269"/>
                  </a:lnTo>
                  <a:lnTo>
                    <a:pt x="260605" y="246633"/>
                  </a:lnTo>
                  <a:lnTo>
                    <a:pt x="271146" y="238505"/>
                  </a:lnTo>
                  <a:lnTo>
                    <a:pt x="294767" y="225043"/>
                  </a:lnTo>
                  <a:lnTo>
                    <a:pt x="320167" y="213614"/>
                  </a:lnTo>
                  <a:lnTo>
                    <a:pt x="346075" y="203961"/>
                  </a:lnTo>
                  <a:lnTo>
                    <a:pt x="371984" y="194310"/>
                  </a:lnTo>
                  <a:lnTo>
                    <a:pt x="397003" y="183768"/>
                  </a:lnTo>
                  <a:lnTo>
                    <a:pt x="419990" y="170815"/>
                  </a:lnTo>
                  <a:lnTo>
                    <a:pt x="430530" y="163194"/>
                  </a:lnTo>
                  <a:lnTo>
                    <a:pt x="440182" y="154558"/>
                  </a:lnTo>
                  <a:lnTo>
                    <a:pt x="476631" y="119507"/>
                  </a:lnTo>
                  <a:lnTo>
                    <a:pt x="516002" y="86868"/>
                  </a:lnTo>
                  <a:lnTo>
                    <a:pt x="536194" y="72008"/>
                  </a:lnTo>
                  <a:lnTo>
                    <a:pt x="557277" y="58039"/>
                  </a:lnTo>
                  <a:lnTo>
                    <a:pt x="578867" y="45593"/>
                  </a:lnTo>
                  <a:lnTo>
                    <a:pt x="601473" y="34543"/>
                  </a:lnTo>
                  <a:lnTo>
                    <a:pt x="624460" y="24892"/>
                  </a:lnTo>
                  <a:lnTo>
                    <a:pt x="648462" y="17272"/>
                  </a:lnTo>
                  <a:lnTo>
                    <a:pt x="672973" y="11048"/>
                  </a:lnTo>
                  <a:lnTo>
                    <a:pt x="697866" y="7111"/>
                  </a:lnTo>
                  <a:lnTo>
                    <a:pt x="724281" y="5715"/>
                  </a:lnTo>
                  <a:lnTo>
                    <a:pt x="750698" y="6222"/>
                  </a:lnTo>
                  <a:lnTo>
                    <a:pt x="778511" y="9017"/>
                  </a:lnTo>
                  <a:lnTo>
                    <a:pt x="806831" y="15367"/>
                  </a:lnTo>
                  <a:lnTo>
                    <a:pt x="813562" y="16255"/>
                  </a:lnTo>
                  <a:lnTo>
                    <a:pt x="821310" y="16764"/>
                  </a:lnTo>
                  <a:lnTo>
                    <a:pt x="837566" y="14858"/>
                  </a:lnTo>
                  <a:lnTo>
                    <a:pt x="855346" y="11429"/>
                  </a:lnTo>
                  <a:lnTo>
                    <a:pt x="873634" y="7619"/>
                  </a:lnTo>
                  <a:lnTo>
                    <a:pt x="891286" y="3301"/>
                  </a:lnTo>
                  <a:lnTo>
                    <a:pt x="908178" y="380"/>
                  </a:lnTo>
                  <a:lnTo>
                    <a:pt x="922021" y="0"/>
                  </a:lnTo>
                  <a:lnTo>
                    <a:pt x="928371" y="380"/>
                  </a:lnTo>
                  <a:lnTo>
                    <a:pt x="933578" y="2412"/>
                  </a:lnTo>
                  <a:lnTo>
                    <a:pt x="948944" y="10540"/>
                  </a:lnTo>
                  <a:lnTo>
                    <a:pt x="963804" y="17272"/>
                  </a:lnTo>
                  <a:lnTo>
                    <a:pt x="990219" y="29718"/>
                  </a:lnTo>
                  <a:lnTo>
                    <a:pt x="1013715" y="40258"/>
                  </a:lnTo>
                  <a:lnTo>
                    <a:pt x="1034923" y="49403"/>
                  </a:lnTo>
                  <a:lnTo>
                    <a:pt x="1053592" y="57530"/>
                  </a:lnTo>
                  <a:lnTo>
                    <a:pt x="1070356" y="65278"/>
                  </a:lnTo>
                  <a:lnTo>
                    <a:pt x="1085723" y="73405"/>
                  </a:lnTo>
                  <a:lnTo>
                    <a:pt x="1100202" y="82042"/>
                  </a:lnTo>
                  <a:lnTo>
                    <a:pt x="1113536" y="92075"/>
                  </a:lnTo>
                  <a:lnTo>
                    <a:pt x="1127506" y="103632"/>
                  </a:lnTo>
                  <a:lnTo>
                    <a:pt x="1141477" y="117093"/>
                  </a:lnTo>
                  <a:lnTo>
                    <a:pt x="1156336" y="133858"/>
                  </a:lnTo>
                  <a:lnTo>
                    <a:pt x="1172211" y="153035"/>
                  </a:lnTo>
                  <a:lnTo>
                    <a:pt x="1189482" y="176529"/>
                  </a:lnTo>
                  <a:lnTo>
                    <a:pt x="1199007" y="189992"/>
                  </a:lnTo>
                  <a:lnTo>
                    <a:pt x="1208660" y="204469"/>
                  </a:lnTo>
                  <a:lnTo>
                    <a:pt x="1219709" y="219836"/>
                  </a:lnTo>
                  <a:lnTo>
                    <a:pt x="1230757" y="236600"/>
                  </a:lnTo>
                  <a:lnTo>
                    <a:pt x="1238378" y="246633"/>
                  </a:lnTo>
                  <a:lnTo>
                    <a:pt x="1248918" y="256794"/>
                  </a:lnTo>
                  <a:lnTo>
                    <a:pt x="1261492" y="267842"/>
                  </a:lnTo>
                  <a:lnTo>
                    <a:pt x="1275842" y="279780"/>
                  </a:lnTo>
                  <a:lnTo>
                    <a:pt x="1306577" y="305180"/>
                  </a:lnTo>
                  <a:lnTo>
                    <a:pt x="1337692" y="333120"/>
                  </a:lnTo>
                  <a:lnTo>
                    <a:pt x="1351661" y="348488"/>
                  </a:lnTo>
                  <a:lnTo>
                    <a:pt x="1364107" y="364236"/>
                  </a:lnTo>
                  <a:lnTo>
                    <a:pt x="1374648" y="381127"/>
                  </a:lnTo>
                  <a:lnTo>
                    <a:pt x="1382396" y="398399"/>
                  </a:lnTo>
                  <a:lnTo>
                    <a:pt x="1386713" y="416559"/>
                  </a:lnTo>
                  <a:lnTo>
                    <a:pt x="1387730" y="435736"/>
                  </a:lnTo>
                  <a:lnTo>
                    <a:pt x="1384300" y="455930"/>
                  </a:lnTo>
                  <a:lnTo>
                    <a:pt x="1376173" y="477011"/>
                  </a:lnTo>
                  <a:lnTo>
                    <a:pt x="1372743" y="482345"/>
                  </a:lnTo>
                  <a:lnTo>
                    <a:pt x="1368425" y="485775"/>
                  </a:lnTo>
                  <a:lnTo>
                    <a:pt x="1363218" y="487680"/>
                  </a:lnTo>
                  <a:lnTo>
                    <a:pt x="1357377" y="488061"/>
                  </a:lnTo>
                  <a:lnTo>
                    <a:pt x="1351154" y="487680"/>
                  </a:lnTo>
                  <a:lnTo>
                    <a:pt x="1344423" y="485775"/>
                  </a:lnTo>
                  <a:lnTo>
                    <a:pt x="1329563" y="479933"/>
                  </a:lnTo>
                  <a:lnTo>
                    <a:pt x="1298448" y="464058"/>
                  </a:lnTo>
                  <a:lnTo>
                    <a:pt x="1283081" y="456945"/>
                  </a:lnTo>
                  <a:lnTo>
                    <a:pt x="1268604" y="451611"/>
                  </a:lnTo>
                  <a:lnTo>
                    <a:pt x="1227329" y="442467"/>
                  </a:lnTo>
                  <a:lnTo>
                    <a:pt x="1185165" y="435355"/>
                  </a:lnTo>
                  <a:lnTo>
                    <a:pt x="1142873" y="429514"/>
                  </a:lnTo>
                  <a:lnTo>
                    <a:pt x="1100202" y="426211"/>
                  </a:lnTo>
                  <a:lnTo>
                    <a:pt x="1056894" y="424814"/>
                  </a:lnTo>
                  <a:lnTo>
                    <a:pt x="1013715" y="425195"/>
                  </a:lnTo>
                  <a:lnTo>
                    <a:pt x="970535" y="427100"/>
                  </a:lnTo>
                  <a:lnTo>
                    <a:pt x="927862" y="431038"/>
                  </a:lnTo>
                  <a:lnTo>
                    <a:pt x="885063" y="437261"/>
                  </a:lnTo>
                  <a:lnTo>
                    <a:pt x="842899" y="444880"/>
                  </a:lnTo>
                  <a:lnTo>
                    <a:pt x="801117" y="454533"/>
                  </a:lnTo>
                  <a:lnTo>
                    <a:pt x="760349" y="466089"/>
                  </a:lnTo>
                  <a:lnTo>
                    <a:pt x="719963" y="479044"/>
                  </a:lnTo>
                  <a:lnTo>
                    <a:pt x="680086" y="493903"/>
                  </a:lnTo>
                  <a:lnTo>
                    <a:pt x="642240" y="510667"/>
                  </a:lnTo>
                  <a:lnTo>
                    <a:pt x="604774" y="528955"/>
                  </a:lnTo>
                  <a:lnTo>
                    <a:pt x="568834" y="549020"/>
                  </a:lnTo>
                  <a:lnTo>
                    <a:pt x="534290" y="570611"/>
                  </a:lnTo>
                  <a:lnTo>
                    <a:pt x="501142" y="594233"/>
                  </a:lnTo>
                  <a:lnTo>
                    <a:pt x="469900" y="619633"/>
                  </a:lnTo>
                  <a:lnTo>
                    <a:pt x="440691" y="646556"/>
                  </a:lnTo>
                  <a:lnTo>
                    <a:pt x="412750" y="674878"/>
                  </a:lnTo>
                  <a:lnTo>
                    <a:pt x="387350" y="705103"/>
                  </a:lnTo>
                  <a:lnTo>
                    <a:pt x="363855" y="736727"/>
                  </a:lnTo>
                  <a:lnTo>
                    <a:pt x="342647" y="769874"/>
                  </a:lnTo>
                  <a:lnTo>
                    <a:pt x="323978" y="804925"/>
                  </a:lnTo>
                  <a:lnTo>
                    <a:pt x="307722" y="841375"/>
                  </a:lnTo>
                  <a:lnTo>
                    <a:pt x="294260" y="879347"/>
                  </a:lnTo>
                  <a:lnTo>
                    <a:pt x="283718" y="918717"/>
                  </a:lnTo>
                  <a:lnTo>
                    <a:pt x="275463" y="959484"/>
                  </a:lnTo>
                  <a:lnTo>
                    <a:pt x="270765" y="1002156"/>
                  </a:lnTo>
                  <a:lnTo>
                    <a:pt x="269241" y="1046353"/>
                  </a:lnTo>
                  <a:lnTo>
                    <a:pt x="269748" y="1041527"/>
                  </a:lnTo>
                  <a:lnTo>
                    <a:pt x="271654" y="1040638"/>
                  </a:lnTo>
                  <a:lnTo>
                    <a:pt x="273559" y="1042542"/>
                  </a:lnTo>
                  <a:lnTo>
                    <a:pt x="275463" y="1046353"/>
                  </a:lnTo>
                  <a:close/>
                </a:path>
              </a:pathLst>
            </a:custGeom>
            <a:solidFill>
              <a:srgbClr val="00BA00"/>
            </a:solidFill>
            <a:ln w="0" cap="flat" cmpd="sng" algn="ctr">
              <a:solidFill>
                <a:srgbClr val="00BA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Полилиния 75"/>
            <p:cNvSpPr/>
            <p:nvPr/>
          </p:nvSpPr>
          <p:spPr>
            <a:xfrm>
              <a:off x="4284979" y="571500"/>
              <a:ext cx="1386842" cy="1046481"/>
            </a:xfrm>
            <a:custGeom>
              <a:avLst/>
              <a:gdLst/>
              <a:ahLst/>
              <a:cxnLst/>
              <a:rect l="0" t="0" r="0" b="0"/>
              <a:pathLst>
                <a:path w="1386842" h="1046481">
                  <a:moveTo>
                    <a:pt x="275591" y="1046480"/>
                  </a:moveTo>
                  <a:lnTo>
                    <a:pt x="273050" y="1042669"/>
                  </a:lnTo>
                  <a:lnTo>
                    <a:pt x="271780" y="1041400"/>
                  </a:lnTo>
                  <a:lnTo>
                    <a:pt x="269241" y="1041400"/>
                  </a:lnTo>
                  <a:lnTo>
                    <a:pt x="269241" y="1046480"/>
                  </a:lnTo>
                  <a:lnTo>
                    <a:pt x="270511" y="1002030"/>
                  </a:lnTo>
                  <a:lnTo>
                    <a:pt x="275591" y="960119"/>
                  </a:lnTo>
                  <a:lnTo>
                    <a:pt x="283211" y="919480"/>
                  </a:lnTo>
                  <a:lnTo>
                    <a:pt x="293371" y="880110"/>
                  </a:lnTo>
                  <a:lnTo>
                    <a:pt x="307341" y="842010"/>
                  </a:lnTo>
                  <a:lnTo>
                    <a:pt x="323850" y="805180"/>
                  </a:lnTo>
                  <a:lnTo>
                    <a:pt x="341630" y="770889"/>
                  </a:lnTo>
                  <a:lnTo>
                    <a:pt x="363221" y="737870"/>
                  </a:lnTo>
                  <a:lnTo>
                    <a:pt x="387350" y="706119"/>
                  </a:lnTo>
                  <a:lnTo>
                    <a:pt x="412750" y="675639"/>
                  </a:lnTo>
                  <a:lnTo>
                    <a:pt x="440691" y="646430"/>
                  </a:lnTo>
                  <a:lnTo>
                    <a:pt x="469900" y="619760"/>
                  </a:lnTo>
                  <a:lnTo>
                    <a:pt x="500380" y="594360"/>
                  </a:lnTo>
                  <a:lnTo>
                    <a:pt x="533400" y="571500"/>
                  </a:lnTo>
                  <a:lnTo>
                    <a:pt x="568961" y="549910"/>
                  </a:lnTo>
                  <a:lnTo>
                    <a:pt x="604521" y="529589"/>
                  </a:lnTo>
                  <a:lnTo>
                    <a:pt x="641350" y="511810"/>
                  </a:lnTo>
                  <a:lnTo>
                    <a:pt x="679450" y="494030"/>
                  </a:lnTo>
                  <a:lnTo>
                    <a:pt x="718821" y="480060"/>
                  </a:lnTo>
                  <a:lnTo>
                    <a:pt x="759461" y="466089"/>
                  </a:lnTo>
                  <a:lnTo>
                    <a:pt x="800100" y="454660"/>
                  </a:lnTo>
                  <a:lnTo>
                    <a:pt x="842011" y="445769"/>
                  </a:lnTo>
                  <a:lnTo>
                    <a:pt x="883921" y="438150"/>
                  </a:lnTo>
                  <a:lnTo>
                    <a:pt x="927100" y="431800"/>
                  </a:lnTo>
                  <a:lnTo>
                    <a:pt x="970280" y="427989"/>
                  </a:lnTo>
                  <a:lnTo>
                    <a:pt x="1013461" y="425450"/>
                  </a:lnTo>
                  <a:lnTo>
                    <a:pt x="1056641" y="425450"/>
                  </a:lnTo>
                  <a:lnTo>
                    <a:pt x="1099821" y="426719"/>
                  </a:lnTo>
                  <a:lnTo>
                    <a:pt x="1143000" y="430530"/>
                  </a:lnTo>
                  <a:lnTo>
                    <a:pt x="1184911" y="435610"/>
                  </a:lnTo>
                  <a:lnTo>
                    <a:pt x="1226821" y="443230"/>
                  </a:lnTo>
                  <a:lnTo>
                    <a:pt x="1268730" y="452119"/>
                  </a:lnTo>
                  <a:lnTo>
                    <a:pt x="1282700" y="457200"/>
                  </a:lnTo>
                  <a:lnTo>
                    <a:pt x="1297941" y="464819"/>
                  </a:lnTo>
                  <a:lnTo>
                    <a:pt x="1328421" y="480060"/>
                  </a:lnTo>
                  <a:lnTo>
                    <a:pt x="1343661" y="486410"/>
                  </a:lnTo>
                  <a:lnTo>
                    <a:pt x="1350011" y="487680"/>
                  </a:lnTo>
                  <a:lnTo>
                    <a:pt x="1356361" y="488950"/>
                  </a:lnTo>
                  <a:lnTo>
                    <a:pt x="1362711" y="487680"/>
                  </a:lnTo>
                  <a:lnTo>
                    <a:pt x="1367791" y="486410"/>
                  </a:lnTo>
                  <a:lnTo>
                    <a:pt x="1372871" y="482600"/>
                  </a:lnTo>
                  <a:lnTo>
                    <a:pt x="1375411" y="477519"/>
                  </a:lnTo>
                  <a:lnTo>
                    <a:pt x="1384300" y="455930"/>
                  </a:lnTo>
                  <a:lnTo>
                    <a:pt x="1386841" y="436880"/>
                  </a:lnTo>
                  <a:lnTo>
                    <a:pt x="1385571" y="416560"/>
                  </a:lnTo>
                  <a:lnTo>
                    <a:pt x="1381761" y="398780"/>
                  </a:lnTo>
                  <a:lnTo>
                    <a:pt x="1374141" y="382269"/>
                  </a:lnTo>
                  <a:lnTo>
                    <a:pt x="1363980" y="364489"/>
                  </a:lnTo>
                  <a:lnTo>
                    <a:pt x="1351280" y="349250"/>
                  </a:lnTo>
                  <a:lnTo>
                    <a:pt x="1337311" y="334010"/>
                  </a:lnTo>
                  <a:lnTo>
                    <a:pt x="1305561" y="306069"/>
                  </a:lnTo>
                  <a:lnTo>
                    <a:pt x="1275080" y="280669"/>
                  </a:lnTo>
                  <a:lnTo>
                    <a:pt x="1261111" y="267969"/>
                  </a:lnTo>
                  <a:lnTo>
                    <a:pt x="1248411" y="257810"/>
                  </a:lnTo>
                  <a:lnTo>
                    <a:pt x="1238250" y="247650"/>
                  </a:lnTo>
                  <a:lnTo>
                    <a:pt x="1230630" y="237490"/>
                  </a:lnTo>
                  <a:lnTo>
                    <a:pt x="1219200" y="220980"/>
                  </a:lnTo>
                  <a:lnTo>
                    <a:pt x="1207771" y="204469"/>
                  </a:lnTo>
                  <a:lnTo>
                    <a:pt x="1198880" y="190500"/>
                  </a:lnTo>
                  <a:lnTo>
                    <a:pt x="1188721" y="176530"/>
                  </a:lnTo>
                  <a:lnTo>
                    <a:pt x="1172211" y="153669"/>
                  </a:lnTo>
                  <a:lnTo>
                    <a:pt x="1155700" y="134619"/>
                  </a:lnTo>
                  <a:lnTo>
                    <a:pt x="1140461" y="118109"/>
                  </a:lnTo>
                  <a:lnTo>
                    <a:pt x="1126491" y="104140"/>
                  </a:lnTo>
                  <a:lnTo>
                    <a:pt x="1112521" y="92709"/>
                  </a:lnTo>
                  <a:lnTo>
                    <a:pt x="1099821" y="82550"/>
                  </a:lnTo>
                  <a:lnTo>
                    <a:pt x="1085850" y="73659"/>
                  </a:lnTo>
                  <a:lnTo>
                    <a:pt x="1069341" y="66040"/>
                  </a:lnTo>
                  <a:lnTo>
                    <a:pt x="1052830" y="58419"/>
                  </a:lnTo>
                  <a:lnTo>
                    <a:pt x="1035050" y="49530"/>
                  </a:lnTo>
                  <a:lnTo>
                    <a:pt x="1013461" y="40640"/>
                  </a:lnTo>
                  <a:lnTo>
                    <a:pt x="989330" y="30480"/>
                  </a:lnTo>
                  <a:lnTo>
                    <a:pt x="963930" y="17780"/>
                  </a:lnTo>
                  <a:lnTo>
                    <a:pt x="948691" y="11430"/>
                  </a:lnTo>
                  <a:lnTo>
                    <a:pt x="933450" y="2540"/>
                  </a:lnTo>
                  <a:lnTo>
                    <a:pt x="928371" y="1269"/>
                  </a:lnTo>
                  <a:lnTo>
                    <a:pt x="922021" y="0"/>
                  </a:lnTo>
                  <a:lnTo>
                    <a:pt x="908050" y="1269"/>
                  </a:lnTo>
                  <a:lnTo>
                    <a:pt x="890271" y="3809"/>
                  </a:lnTo>
                  <a:lnTo>
                    <a:pt x="873761" y="7619"/>
                  </a:lnTo>
                  <a:lnTo>
                    <a:pt x="854711" y="11430"/>
                  </a:lnTo>
                  <a:lnTo>
                    <a:pt x="836930" y="15240"/>
                  </a:lnTo>
                  <a:lnTo>
                    <a:pt x="820421" y="17780"/>
                  </a:lnTo>
                  <a:lnTo>
                    <a:pt x="812800" y="16509"/>
                  </a:lnTo>
                  <a:lnTo>
                    <a:pt x="806450" y="16509"/>
                  </a:lnTo>
                  <a:lnTo>
                    <a:pt x="778511" y="10159"/>
                  </a:lnTo>
                  <a:lnTo>
                    <a:pt x="750571" y="6350"/>
                  </a:lnTo>
                  <a:lnTo>
                    <a:pt x="723900" y="6350"/>
                  </a:lnTo>
                  <a:lnTo>
                    <a:pt x="697230" y="7619"/>
                  </a:lnTo>
                  <a:lnTo>
                    <a:pt x="673100" y="11430"/>
                  </a:lnTo>
                  <a:lnTo>
                    <a:pt x="647700" y="17780"/>
                  </a:lnTo>
                  <a:lnTo>
                    <a:pt x="623571" y="25400"/>
                  </a:lnTo>
                  <a:lnTo>
                    <a:pt x="600711" y="35559"/>
                  </a:lnTo>
                  <a:lnTo>
                    <a:pt x="577850" y="45719"/>
                  </a:lnTo>
                  <a:lnTo>
                    <a:pt x="556261" y="58419"/>
                  </a:lnTo>
                  <a:lnTo>
                    <a:pt x="535941" y="72390"/>
                  </a:lnTo>
                  <a:lnTo>
                    <a:pt x="515621" y="87630"/>
                  </a:lnTo>
                  <a:lnTo>
                    <a:pt x="476250" y="120650"/>
                  </a:lnTo>
                  <a:lnTo>
                    <a:pt x="439421" y="154940"/>
                  </a:lnTo>
                  <a:lnTo>
                    <a:pt x="430530" y="163830"/>
                  </a:lnTo>
                  <a:lnTo>
                    <a:pt x="419100" y="171450"/>
                  </a:lnTo>
                  <a:lnTo>
                    <a:pt x="396241" y="184150"/>
                  </a:lnTo>
                  <a:lnTo>
                    <a:pt x="370841" y="194309"/>
                  </a:lnTo>
                  <a:lnTo>
                    <a:pt x="345441" y="204469"/>
                  </a:lnTo>
                  <a:lnTo>
                    <a:pt x="320041" y="214630"/>
                  </a:lnTo>
                  <a:lnTo>
                    <a:pt x="294641" y="226059"/>
                  </a:lnTo>
                  <a:lnTo>
                    <a:pt x="270511" y="238759"/>
                  </a:lnTo>
                  <a:lnTo>
                    <a:pt x="260350" y="247650"/>
                  </a:lnTo>
                  <a:lnTo>
                    <a:pt x="250191" y="255269"/>
                  </a:lnTo>
                  <a:lnTo>
                    <a:pt x="238761" y="267969"/>
                  </a:lnTo>
                  <a:lnTo>
                    <a:pt x="229871" y="280669"/>
                  </a:lnTo>
                  <a:lnTo>
                    <a:pt x="220980" y="294639"/>
                  </a:lnTo>
                  <a:lnTo>
                    <a:pt x="213361" y="309880"/>
                  </a:lnTo>
                  <a:lnTo>
                    <a:pt x="200661" y="340360"/>
                  </a:lnTo>
                  <a:lnTo>
                    <a:pt x="189230" y="372110"/>
                  </a:lnTo>
                  <a:lnTo>
                    <a:pt x="177800" y="405130"/>
                  </a:lnTo>
                  <a:lnTo>
                    <a:pt x="166371" y="435610"/>
                  </a:lnTo>
                  <a:lnTo>
                    <a:pt x="152400" y="464819"/>
                  </a:lnTo>
                  <a:lnTo>
                    <a:pt x="144780" y="477519"/>
                  </a:lnTo>
                  <a:lnTo>
                    <a:pt x="135891" y="490219"/>
                  </a:lnTo>
                  <a:lnTo>
                    <a:pt x="120650" y="505460"/>
                  </a:lnTo>
                  <a:lnTo>
                    <a:pt x="101600" y="520700"/>
                  </a:lnTo>
                  <a:lnTo>
                    <a:pt x="59691" y="551180"/>
                  </a:lnTo>
                  <a:lnTo>
                    <a:pt x="40641" y="568960"/>
                  </a:lnTo>
                  <a:lnTo>
                    <a:pt x="22861" y="586739"/>
                  </a:lnTo>
                  <a:lnTo>
                    <a:pt x="15241" y="595630"/>
                  </a:lnTo>
                  <a:lnTo>
                    <a:pt x="10161" y="607060"/>
                  </a:lnTo>
                  <a:lnTo>
                    <a:pt x="6350" y="617219"/>
                  </a:lnTo>
                  <a:lnTo>
                    <a:pt x="2541" y="629919"/>
                  </a:lnTo>
                  <a:lnTo>
                    <a:pt x="0" y="666750"/>
                  </a:lnTo>
                  <a:lnTo>
                    <a:pt x="0" y="702310"/>
                  </a:lnTo>
                  <a:lnTo>
                    <a:pt x="3811" y="737870"/>
                  </a:lnTo>
                  <a:lnTo>
                    <a:pt x="10161" y="770889"/>
                  </a:lnTo>
                  <a:lnTo>
                    <a:pt x="20321" y="803910"/>
                  </a:lnTo>
                  <a:lnTo>
                    <a:pt x="33021" y="834389"/>
                  </a:lnTo>
                  <a:lnTo>
                    <a:pt x="48261" y="863600"/>
                  </a:lnTo>
                  <a:lnTo>
                    <a:pt x="66041" y="892810"/>
                  </a:lnTo>
                  <a:lnTo>
                    <a:pt x="86361" y="918210"/>
                  </a:lnTo>
                  <a:lnTo>
                    <a:pt x="107950" y="942339"/>
                  </a:lnTo>
                  <a:lnTo>
                    <a:pt x="132080" y="965200"/>
                  </a:lnTo>
                  <a:lnTo>
                    <a:pt x="158750" y="986789"/>
                  </a:lnTo>
                  <a:lnTo>
                    <a:pt x="185421" y="1004569"/>
                  </a:lnTo>
                  <a:lnTo>
                    <a:pt x="214630" y="1021080"/>
                  </a:lnTo>
                  <a:lnTo>
                    <a:pt x="243841" y="103505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5471159" y="748156"/>
              <a:ext cx="893320" cy="1085724"/>
            </a:xfrm>
            <a:custGeom>
              <a:avLst/>
              <a:gdLst/>
              <a:ahLst/>
              <a:cxnLst/>
              <a:rect l="0" t="0" r="0" b="0"/>
              <a:pathLst>
                <a:path w="893320" h="1085724">
                  <a:moveTo>
                    <a:pt x="35561" y="9145"/>
                  </a:moveTo>
                  <a:lnTo>
                    <a:pt x="68581" y="4319"/>
                  </a:lnTo>
                  <a:lnTo>
                    <a:pt x="99823" y="1398"/>
                  </a:lnTo>
                  <a:lnTo>
                    <a:pt x="128651" y="0"/>
                  </a:lnTo>
                  <a:lnTo>
                    <a:pt x="155449" y="381"/>
                  </a:lnTo>
                  <a:lnTo>
                    <a:pt x="180975" y="2413"/>
                  </a:lnTo>
                  <a:lnTo>
                    <a:pt x="204979" y="4827"/>
                  </a:lnTo>
                  <a:lnTo>
                    <a:pt x="227966" y="8637"/>
                  </a:lnTo>
                  <a:lnTo>
                    <a:pt x="270764" y="17273"/>
                  </a:lnTo>
                  <a:lnTo>
                    <a:pt x="311531" y="27306"/>
                  </a:lnTo>
                  <a:lnTo>
                    <a:pt x="351410" y="35434"/>
                  </a:lnTo>
                  <a:lnTo>
                    <a:pt x="392176" y="41784"/>
                  </a:lnTo>
                  <a:lnTo>
                    <a:pt x="412369" y="42164"/>
                  </a:lnTo>
                  <a:lnTo>
                    <a:pt x="429642" y="40767"/>
                  </a:lnTo>
                  <a:lnTo>
                    <a:pt x="445008" y="38355"/>
                  </a:lnTo>
                  <a:lnTo>
                    <a:pt x="458851" y="34545"/>
                  </a:lnTo>
                  <a:lnTo>
                    <a:pt x="473330" y="31624"/>
                  </a:lnTo>
                  <a:lnTo>
                    <a:pt x="488188" y="28702"/>
                  </a:lnTo>
                  <a:lnTo>
                    <a:pt x="504952" y="27813"/>
                  </a:lnTo>
                  <a:lnTo>
                    <a:pt x="525145" y="28702"/>
                  </a:lnTo>
                  <a:lnTo>
                    <a:pt x="546736" y="31624"/>
                  </a:lnTo>
                  <a:lnTo>
                    <a:pt x="567818" y="35942"/>
                  </a:lnTo>
                  <a:lnTo>
                    <a:pt x="588519" y="41784"/>
                  </a:lnTo>
                  <a:lnTo>
                    <a:pt x="608204" y="48006"/>
                  </a:lnTo>
                  <a:lnTo>
                    <a:pt x="626873" y="55627"/>
                  </a:lnTo>
                  <a:lnTo>
                    <a:pt x="645542" y="64263"/>
                  </a:lnTo>
                  <a:lnTo>
                    <a:pt x="662813" y="73915"/>
                  </a:lnTo>
                  <a:lnTo>
                    <a:pt x="679705" y="84455"/>
                  </a:lnTo>
                  <a:lnTo>
                    <a:pt x="711836" y="107951"/>
                  </a:lnTo>
                  <a:lnTo>
                    <a:pt x="740664" y="134874"/>
                  </a:lnTo>
                  <a:lnTo>
                    <a:pt x="767081" y="164085"/>
                  </a:lnTo>
                  <a:lnTo>
                    <a:pt x="791083" y="196343"/>
                  </a:lnTo>
                  <a:lnTo>
                    <a:pt x="812166" y="230379"/>
                  </a:lnTo>
                  <a:lnTo>
                    <a:pt x="830835" y="265938"/>
                  </a:lnTo>
                  <a:lnTo>
                    <a:pt x="847218" y="303277"/>
                  </a:lnTo>
                  <a:lnTo>
                    <a:pt x="860680" y="341249"/>
                  </a:lnTo>
                  <a:lnTo>
                    <a:pt x="872110" y="380111"/>
                  </a:lnTo>
                  <a:lnTo>
                    <a:pt x="881254" y="418974"/>
                  </a:lnTo>
                  <a:lnTo>
                    <a:pt x="887476" y="458344"/>
                  </a:lnTo>
                  <a:lnTo>
                    <a:pt x="891794" y="496824"/>
                  </a:lnTo>
                  <a:lnTo>
                    <a:pt x="893319" y="519811"/>
                  </a:lnTo>
                  <a:lnTo>
                    <a:pt x="892811" y="543815"/>
                  </a:lnTo>
                  <a:lnTo>
                    <a:pt x="890906" y="567310"/>
                  </a:lnTo>
                  <a:lnTo>
                    <a:pt x="886969" y="591821"/>
                  </a:lnTo>
                  <a:lnTo>
                    <a:pt x="876427" y="639319"/>
                  </a:lnTo>
                  <a:lnTo>
                    <a:pt x="868807" y="663321"/>
                  </a:lnTo>
                  <a:lnTo>
                    <a:pt x="860171" y="686308"/>
                  </a:lnTo>
                  <a:lnTo>
                    <a:pt x="850519" y="708915"/>
                  </a:lnTo>
                  <a:lnTo>
                    <a:pt x="839470" y="730505"/>
                  </a:lnTo>
                  <a:lnTo>
                    <a:pt x="827532" y="751586"/>
                  </a:lnTo>
                  <a:lnTo>
                    <a:pt x="814070" y="771780"/>
                  </a:lnTo>
                  <a:lnTo>
                    <a:pt x="800100" y="790576"/>
                  </a:lnTo>
                  <a:lnTo>
                    <a:pt x="785242" y="807847"/>
                  </a:lnTo>
                  <a:lnTo>
                    <a:pt x="769367" y="824104"/>
                  </a:lnTo>
                  <a:lnTo>
                    <a:pt x="752602" y="838582"/>
                  </a:lnTo>
                  <a:lnTo>
                    <a:pt x="693167" y="883667"/>
                  </a:lnTo>
                  <a:lnTo>
                    <a:pt x="631191" y="926846"/>
                  </a:lnTo>
                  <a:lnTo>
                    <a:pt x="568325" y="968629"/>
                  </a:lnTo>
                  <a:lnTo>
                    <a:pt x="505969" y="1009396"/>
                  </a:lnTo>
                  <a:lnTo>
                    <a:pt x="502539" y="1011810"/>
                  </a:lnTo>
                  <a:lnTo>
                    <a:pt x="497206" y="1015111"/>
                  </a:lnTo>
                  <a:lnTo>
                    <a:pt x="490601" y="1020445"/>
                  </a:lnTo>
                  <a:lnTo>
                    <a:pt x="482855" y="1026161"/>
                  </a:lnTo>
                  <a:lnTo>
                    <a:pt x="464186" y="1039623"/>
                  </a:lnTo>
                  <a:lnTo>
                    <a:pt x="443993" y="1054101"/>
                  </a:lnTo>
                  <a:lnTo>
                    <a:pt x="423292" y="1067436"/>
                  </a:lnTo>
                  <a:lnTo>
                    <a:pt x="414275" y="1073277"/>
                  </a:lnTo>
                  <a:lnTo>
                    <a:pt x="406019" y="1078485"/>
                  </a:lnTo>
                  <a:lnTo>
                    <a:pt x="398400" y="1082421"/>
                  </a:lnTo>
                  <a:lnTo>
                    <a:pt x="392685" y="1084708"/>
                  </a:lnTo>
                  <a:lnTo>
                    <a:pt x="388367" y="1085723"/>
                  </a:lnTo>
                  <a:lnTo>
                    <a:pt x="385954" y="1085216"/>
                  </a:lnTo>
                  <a:lnTo>
                    <a:pt x="385445" y="1082421"/>
                  </a:lnTo>
                  <a:lnTo>
                    <a:pt x="384937" y="1074674"/>
                  </a:lnTo>
                  <a:lnTo>
                    <a:pt x="384430" y="1063117"/>
                  </a:lnTo>
                  <a:lnTo>
                    <a:pt x="383541" y="1048258"/>
                  </a:lnTo>
                  <a:lnTo>
                    <a:pt x="382525" y="1030479"/>
                  </a:lnTo>
                  <a:lnTo>
                    <a:pt x="381127" y="1010413"/>
                  </a:lnTo>
                  <a:lnTo>
                    <a:pt x="378714" y="966217"/>
                  </a:lnTo>
                  <a:lnTo>
                    <a:pt x="375794" y="920116"/>
                  </a:lnTo>
                  <a:lnTo>
                    <a:pt x="373000" y="877444"/>
                  </a:lnTo>
                  <a:lnTo>
                    <a:pt x="371475" y="858648"/>
                  </a:lnTo>
                  <a:lnTo>
                    <a:pt x="370079" y="842392"/>
                  </a:lnTo>
                  <a:lnTo>
                    <a:pt x="368681" y="828930"/>
                  </a:lnTo>
                  <a:lnTo>
                    <a:pt x="367157" y="819277"/>
                  </a:lnTo>
                  <a:lnTo>
                    <a:pt x="360426" y="795782"/>
                  </a:lnTo>
                  <a:lnTo>
                    <a:pt x="351410" y="771780"/>
                  </a:lnTo>
                  <a:lnTo>
                    <a:pt x="339852" y="746888"/>
                  </a:lnTo>
                  <a:lnTo>
                    <a:pt x="326899" y="722377"/>
                  </a:lnTo>
                  <a:lnTo>
                    <a:pt x="313437" y="698882"/>
                  </a:lnTo>
                  <a:lnTo>
                    <a:pt x="300482" y="676276"/>
                  </a:lnTo>
                  <a:lnTo>
                    <a:pt x="288418" y="655194"/>
                  </a:lnTo>
                  <a:lnTo>
                    <a:pt x="278385" y="636016"/>
                  </a:lnTo>
                  <a:lnTo>
                    <a:pt x="262510" y="600965"/>
                  </a:lnTo>
                  <a:lnTo>
                    <a:pt x="249048" y="564007"/>
                  </a:lnTo>
                  <a:lnTo>
                    <a:pt x="236601" y="525146"/>
                  </a:lnTo>
                  <a:lnTo>
                    <a:pt x="225552" y="485268"/>
                  </a:lnTo>
                  <a:lnTo>
                    <a:pt x="204979" y="406527"/>
                  </a:lnTo>
                  <a:lnTo>
                    <a:pt x="194437" y="368555"/>
                  </a:lnTo>
                  <a:lnTo>
                    <a:pt x="183388" y="332613"/>
                  </a:lnTo>
                  <a:lnTo>
                    <a:pt x="177166" y="315341"/>
                  </a:lnTo>
                  <a:lnTo>
                    <a:pt x="168911" y="298069"/>
                  </a:lnTo>
                  <a:lnTo>
                    <a:pt x="148844" y="263526"/>
                  </a:lnTo>
                  <a:lnTo>
                    <a:pt x="125223" y="228474"/>
                  </a:lnTo>
                  <a:lnTo>
                    <a:pt x="100331" y="193930"/>
                  </a:lnTo>
                  <a:lnTo>
                    <a:pt x="75312" y="159385"/>
                  </a:lnTo>
                  <a:lnTo>
                    <a:pt x="52325" y="125730"/>
                  </a:lnTo>
                  <a:lnTo>
                    <a:pt x="33148" y="92583"/>
                  </a:lnTo>
                  <a:lnTo>
                    <a:pt x="24893" y="76327"/>
                  </a:lnTo>
                  <a:lnTo>
                    <a:pt x="18669" y="60452"/>
                  </a:lnTo>
                  <a:lnTo>
                    <a:pt x="14860" y="50420"/>
                  </a:lnTo>
                  <a:lnTo>
                    <a:pt x="11050" y="41275"/>
                  </a:lnTo>
                  <a:lnTo>
                    <a:pt x="7620" y="32131"/>
                  </a:lnTo>
                  <a:lnTo>
                    <a:pt x="6224" y="22480"/>
                  </a:lnTo>
                  <a:lnTo>
                    <a:pt x="7239" y="27306"/>
                  </a:lnTo>
                  <a:lnTo>
                    <a:pt x="7620" y="27306"/>
                  </a:lnTo>
                  <a:lnTo>
                    <a:pt x="7239" y="25909"/>
                  </a:lnTo>
                  <a:lnTo>
                    <a:pt x="5716" y="23495"/>
                  </a:lnTo>
                  <a:lnTo>
                    <a:pt x="3811" y="20067"/>
                  </a:lnTo>
                  <a:lnTo>
                    <a:pt x="0" y="16256"/>
                  </a:lnTo>
                  <a:close/>
                </a:path>
              </a:pathLst>
            </a:custGeom>
            <a:solidFill>
              <a:srgbClr val="00BA00"/>
            </a:solidFill>
            <a:ln w="0" cap="flat" cmpd="sng" algn="ctr">
              <a:solidFill>
                <a:srgbClr val="00BA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5471159" y="748030"/>
              <a:ext cx="892812" cy="1085850"/>
            </a:xfrm>
            <a:custGeom>
              <a:avLst/>
              <a:gdLst/>
              <a:ahLst/>
              <a:cxnLst/>
              <a:rect l="0" t="0" r="0" b="0"/>
              <a:pathLst>
                <a:path w="892812" h="1085850">
                  <a:moveTo>
                    <a:pt x="0" y="16510"/>
                  </a:moveTo>
                  <a:lnTo>
                    <a:pt x="3811" y="20320"/>
                  </a:lnTo>
                  <a:lnTo>
                    <a:pt x="5081" y="24129"/>
                  </a:lnTo>
                  <a:lnTo>
                    <a:pt x="7620" y="26670"/>
                  </a:lnTo>
                  <a:lnTo>
                    <a:pt x="7620" y="27939"/>
                  </a:lnTo>
                  <a:lnTo>
                    <a:pt x="7620" y="27939"/>
                  </a:lnTo>
                  <a:lnTo>
                    <a:pt x="6350" y="22860"/>
                  </a:lnTo>
                  <a:lnTo>
                    <a:pt x="7620" y="31750"/>
                  </a:lnTo>
                  <a:lnTo>
                    <a:pt x="11431" y="41910"/>
                  </a:lnTo>
                  <a:lnTo>
                    <a:pt x="15241" y="50800"/>
                  </a:lnTo>
                  <a:lnTo>
                    <a:pt x="19050" y="60960"/>
                  </a:lnTo>
                  <a:lnTo>
                    <a:pt x="25400" y="76200"/>
                  </a:lnTo>
                  <a:lnTo>
                    <a:pt x="33020" y="92709"/>
                  </a:lnTo>
                  <a:lnTo>
                    <a:pt x="52070" y="125730"/>
                  </a:lnTo>
                  <a:lnTo>
                    <a:pt x="74931" y="160020"/>
                  </a:lnTo>
                  <a:lnTo>
                    <a:pt x="100331" y="194309"/>
                  </a:lnTo>
                  <a:lnTo>
                    <a:pt x="125731" y="228600"/>
                  </a:lnTo>
                  <a:lnTo>
                    <a:pt x="148591" y="264159"/>
                  </a:lnTo>
                  <a:lnTo>
                    <a:pt x="168911" y="298450"/>
                  </a:lnTo>
                  <a:lnTo>
                    <a:pt x="176531" y="314959"/>
                  </a:lnTo>
                  <a:lnTo>
                    <a:pt x="182881" y="332739"/>
                  </a:lnTo>
                  <a:lnTo>
                    <a:pt x="194311" y="368300"/>
                  </a:lnTo>
                  <a:lnTo>
                    <a:pt x="204470" y="406400"/>
                  </a:lnTo>
                  <a:lnTo>
                    <a:pt x="224791" y="485139"/>
                  </a:lnTo>
                  <a:lnTo>
                    <a:pt x="236220" y="525780"/>
                  </a:lnTo>
                  <a:lnTo>
                    <a:pt x="248920" y="563880"/>
                  </a:lnTo>
                  <a:lnTo>
                    <a:pt x="262891" y="600709"/>
                  </a:lnTo>
                  <a:lnTo>
                    <a:pt x="278131" y="636270"/>
                  </a:lnTo>
                  <a:lnTo>
                    <a:pt x="288291" y="655320"/>
                  </a:lnTo>
                  <a:lnTo>
                    <a:pt x="300991" y="676909"/>
                  </a:lnTo>
                  <a:lnTo>
                    <a:pt x="313691" y="698500"/>
                  </a:lnTo>
                  <a:lnTo>
                    <a:pt x="326391" y="722630"/>
                  </a:lnTo>
                  <a:lnTo>
                    <a:pt x="339091" y="746759"/>
                  </a:lnTo>
                  <a:lnTo>
                    <a:pt x="351791" y="772159"/>
                  </a:lnTo>
                  <a:lnTo>
                    <a:pt x="360681" y="796289"/>
                  </a:lnTo>
                  <a:lnTo>
                    <a:pt x="367031" y="819150"/>
                  </a:lnTo>
                  <a:lnTo>
                    <a:pt x="368300" y="829309"/>
                  </a:lnTo>
                  <a:lnTo>
                    <a:pt x="369570" y="842009"/>
                  </a:lnTo>
                  <a:lnTo>
                    <a:pt x="370841" y="858520"/>
                  </a:lnTo>
                  <a:lnTo>
                    <a:pt x="373381" y="877570"/>
                  </a:lnTo>
                  <a:lnTo>
                    <a:pt x="375920" y="920749"/>
                  </a:lnTo>
                  <a:lnTo>
                    <a:pt x="378461" y="966470"/>
                  </a:lnTo>
                  <a:lnTo>
                    <a:pt x="381000" y="1010920"/>
                  </a:lnTo>
                  <a:lnTo>
                    <a:pt x="382270" y="1029970"/>
                  </a:lnTo>
                  <a:lnTo>
                    <a:pt x="383541" y="1047749"/>
                  </a:lnTo>
                  <a:lnTo>
                    <a:pt x="384811" y="1062990"/>
                  </a:lnTo>
                  <a:lnTo>
                    <a:pt x="384811" y="1074420"/>
                  </a:lnTo>
                  <a:lnTo>
                    <a:pt x="384811" y="1082040"/>
                  </a:lnTo>
                  <a:lnTo>
                    <a:pt x="386081" y="1085849"/>
                  </a:lnTo>
                  <a:lnTo>
                    <a:pt x="388620" y="1085849"/>
                  </a:lnTo>
                  <a:lnTo>
                    <a:pt x="392431" y="1084580"/>
                  </a:lnTo>
                  <a:lnTo>
                    <a:pt x="398781" y="1082040"/>
                  </a:lnTo>
                  <a:lnTo>
                    <a:pt x="406400" y="1078230"/>
                  </a:lnTo>
                  <a:lnTo>
                    <a:pt x="414020" y="1073149"/>
                  </a:lnTo>
                  <a:lnTo>
                    <a:pt x="422911" y="1068070"/>
                  </a:lnTo>
                  <a:lnTo>
                    <a:pt x="443231" y="1054099"/>
                  </a:lnTo>
                  <a:lnTo>
                    <a:pt x="463550" y="1040130"/>
                  </a:lnTo>
                  <a:lnTo>
                    <a:pt x="482600" y="1026159"/>
                  </a:lnTo>
                  <a:lnTo>
                    <a:pt x="490220" y="1021080"/>
                  </a:lnTo>
                  <a:lnTo>
                    <a:pt x="496570" y="1014730"/>
                  </a:lnTo>
                  <a:lnTo>
                    <a:pt x="502920" y="1012190"/>
                  </a:lnTo>
                  <a:lnTo>
                    <a:pt x="505461" y="1009649"/>
                  </a:lnTo>
                  <a:lnTo>
                    <a:pt x="567691" y="969009"/>
                  </a:lnTo>
                  <a:lnTo>
                    <a:pt x="631191" y="927099"/>
                  </a:lnTo>
                  <a:lnTo>
                    <a:pt x="693420" y="883920"/>
                  </a:lnTo>
                  <a:lnTo>
                    <a:pt x="751841" y="838200"/>
                  </a:lnTo>
                  <a:lnTo>
                    <a:pt x="769620" y="824230"/>
                  </a:lnTo>
                  <a:lnTo>
                    <a:pt x="784861" y="807720"/>
                  </a:lnTo>
                  <a:lnTo>
                    <a:pt x="800100" y="791209"/>
                  </a:lnTo>
                  <a:lnTo>
                    <a:pt x="814070" y="772159"/>
                  </a:lnTo>
                  <a:lnTo>
                    <a:pt x="828041" y="751840"/>
                  </a:lnTo>
                  <a:lnTo>
                    <a:pt x="839470" y="730250"/>
                  </a:lnTo>
                  <a:lnTo>
                    <a:pt x="850900" y="708659"/>
                  </a:lnTo>
                  <a:lnTo>
                    <a:pt x="859791" y="685800"/>
                  </a:lnTo>
                  <a:lnTo>
                    <a:pt x="868681" y="662939"/>
                  </a:lnTo>
                  <a:lnTo>
                    <a:pt x="876300" y="640080"/>
                  </a:lnTo>
                  <a:lnTo>
                    <a:pt x="886461" y="591820"/>
                  </a:lnTo>
                  <a:lnTo>
                    <a:pt x="890270" y="567689"/>
                  </a:lnTo>
                  <a:lnTo>
                    <a:pt x="892811" y="543559"/>
                  </a:lnTo>
                  <a:lnTo>
                    <a:pt x="892811" y="519430"/>
                  </a:lnTo>
                  <a:lnTo>
                    <a:pt x="891541" y="496570"/>
                  </a:lnTo>
                  <a:lnTo>
                    <a:pt x="887731" y="458470"/>
                  </a:lnTo>
                  <a:lnTo>
                    <a:pt x="881381" y="419100"/>
                  </a:lnTo>
                  <a:lnTo>
                    <a:pt x="872491" y="379730"/>
                  </a:lnTo>
                  <a:lnTo>
                    <a:pt x="861061" y="341630"/>
                  </a:lnTo>
                  <a:lnTo>
                    <a:pt x="847091" y="303530"/>
                  </a:lnTo>
                  <a:lnTo>
                    <a:pt x="830581" y="266700"/>
                  </a:lnTo>
                  <a:lnTo>
                    <a:pt x="811531" y="231139"/>
                  </a:lnTo>
                  <a:lnTo>
                    <a:pt x="791211" y="196850"/>
                  </a:lnTo>
                  <a:lnTo>
                    <a:pt x="767081" y="163830"/>
                  </a:lnTo>
                  <a:lnTo>
                    <a:pt x="740411" y="134620"/>
                  </a:lnTo>
                  <a:lnTo>
                    <a:pt x="711200" y="107950"/>
                  </a:lnTo>
                  <a:lnTo>
                    <a:pt x="679450" y="85089"/>
                  </a:lnTo>
                  <a:lnTo>
                    <a:pt x="662941" y="73659"/>
                  </a:lnTo>
                  <a:lnTo>
                    <a:pt x="645161" y="64770"/>
                  </a:lnTo>
                  <a:lnTo>
                    <a:pt x="627381" y="55879"/>
                  </a:lnTo>
                  <a:lnTo>
                    <a:pt x="608331" y="48260"/>
                  </a:lnTo>
                  <a:lnTo>
                    <a:pt x="588011" y="41910"/>
                  </a:lnTo>
                  <a:lnTo>
                    <a:pt x="567691" y="35560"/>
                  </a:lnTo>
                  <a:lnTo>
                    <a:pt x="546100" y="31750"/>
                  </a:lnTo>
                  <a:lnTo>
                    <a:pt x="524511" y="29210"/>
                  </a:lnTo>
                  <a:lnTo>
                    <a:pt x="504191" y="27939"/>
                  </a:lnTo>
                  <a:lnTo>
                    <a:pt x="487681" y="29210"/>
                  </a:lnTo>
                  <a:lnTo>
                    <a:pt x="473711" y="31750"/>
                  </a:lnTo>
                  <a:lnTo>
                    <a:pt x="458470" y="34289"/>
                  </a:lnTo>
                  <a:lnTo>
                    <a:pt x="444500" y="38100"/>
                  </a:lnTo>
                  <a:lnTo>
                    <a:pt x="429261" y="40639"/>
                  </a:lnTo>
                  <a:lnTo>
                    <a:pt x="412750" y="41910"/>
                  </a:lnTo>
                  <a:lnTo>
                    <a:pt x="392431" y="41910"/>
                  </a:lnTo>
                  <a:lnTo>
                    <a:pt x="351791" y="35560"/>
                  </a:lnTo>
                  <a:lnTo>
                    <a:pt x="311150" y="27939"/>
                  </a:lnTo>
                  <a:lnTo>
                    <a:pt x="270511" y="17779"/>
                  </a:lnTo>
                  <a:lnTo>
                    <a:pt x="227331" y="8889"/>
                  </a:lnTo>
                  <a:lnTo>
                    <a:pt x="204470" y="5079"/>
                  </a:lnTo>
                  <a:lnTo>
                    <a:pt x="180341" y="2539"/>
                  </a:lnTo>
                  <a:lnTo>
                    <a:pt x="154941" y="0"/>
                  </a:lnTo>
                  <a:lnTo>
                    <a:pt x="128270" y="0"/>
                  </a:lnTo>
                  <a:lnTo>
                    <a:pt x="100331" y="1270"/>
                  </a:lnTo>
                  <a:lnTo>
                    <a:pt x="68581" y="3810"/>
                  </a:lnTo>
                  <a:lnTo>
                    <a:pt x="35561" y="888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Полилиния 78"/>
            <p:cNvSpPr/>
            <p:nvPr/>
          </p:nvSpPr>
          <p:spPr>
            <a:xfrm>
              <a:off x="4909820" y="956310"/>
              <a:ext cx="53340" cy="91441"/>
            </a:xfrm>
            <a:custGeom>
              <a:avLst/>
              <a:gdLst/>
              <a:ahLst/>
              <a:cxnLst/>
              <a:rect l="0" t="0" r="0" b="0"/>
              <a:pathLst>
                <a:path w="53340" h="91441">
                  <a:moveTo>
                    <a:pt x="0" y="0"/>
                  </a:moveTo>
                  <a:lnTo>
                    <a:pt x="13970" y="19050"/>
                  </a:lnTo>
                  <a:lnTo>
                    <a:pt x="26670" y="40640"/>
                  </a:lnTo>
                  <a:lnTo>
                    <a:pt x="39370" y="64770"/>
                  </a:lnTo>
                  <a:lnTo>
                    <a:pt x="53339" y="9144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4478020" y="869950"/>
              <a:ext cx="431801" cy="86361"/>
            </a:xfrm>
            <a:custGeom>
              <a:avLst/>
              <a:gdLst/>
              <a:ahLst/>
              <a:cxnLst/>
              <a:rect l="0" t="0" r="0" b="0"/>
              <a:pathLst>
                <a:path w="431801" h="86361">
                  <a:moveTo>
                    <a:pt x="7620" y="80010"/>
                  </a:moveTo>
                  <a:lnTo>
                    <a:pt x="3809" y="77469"/>
                  </a:lnTo>
                  <a:lnTo>
                    <a:pt x="0" y="77469"/>
                  </a:lnTo>
                  <a:lnTo>
                    <a:pt x="8889" y="74930"/>
                  </a:lnTo>
                  <a:lnTo>
                    <a:pt x="16509" y="71119"/>
                  </a:lnTo>
                  <a:lnTo>
                    <a:pt x="31750" y="58419"/>
                  </a:lnTo>
                  <a:lnTo>
                    <a:pt x="48259" y="44450"/>
                  </a:lnTo>
                  <a:lnTo>
                    <a:pt x="57150" y="38100"/>
                  </a:lnTo>
                  <a:lnTo>
                    <a:pt x="67309" y="34289"/>
                  </a:lnTo>
                  <a:lnTo>
                    <a:pt x="97789" y="26669"/>
                  </a:lnTo>
                  <a:lnTo>
                    <a:pt x="127000" y="20319"/>
                  </a:lnTo>
                  <a:lnTo>
                    <a:pt x="154939" y="13969"/>
                  </a:lnTo>
                  <a:lnTo>
                    <a:pt x="181609" y="8889"/>
                  </a:lnTo>
                  <a:lnTo>
                    <a:pt x="208280" y="5080"/>
                  </a:lnTo>
                  <a:lnTo>
                    <a:pt x="232409" y="2539"/>
                  </a:lnTo>
                  <a:lnTo>
                    <a:pt x="256539" y="0"/>
                  </a:lnTo>
                  <a:lnTo>
                    <a:pt x="279400" y="1269"/>
                  </a:lnTo>
                  <a:lnTo>
                    <a:pt x="300989" y="3810"/>
                  </a:lnTo>
                  <a:lnTo>
                    <a:pt x="321309" y="7619"/>
                  </a:lnTo>
                  <a:lnTo>
                    <a:pt x="341630" y="13969"/>
                  </a:lnTo>
                  <a:lnTo>
                    <a:pt x="360680" y="22860"/>
                  </a:lnTo>
                  <a:lnTo>
                    <a:pt x="379730" y="34289"/>
                  </a:lnTo>
                  <a:lnTo>
                    <a:pt x="397509" y="49530"/>
                  </a:lnTo>
                  <a:lnTo>
                    <a:pt x="415289" y="66039"/>
                  </a:lnTo>
                  <a:lnTo>
                    <a:pt x="431800" y="8636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Полилиния 80"/>
            <p:cNvSpPr/>
            <p:nvPr/>
          </p:nvSpPr>
          <p:spPr>
            <a:xfrm>
              <a:off x="4907279" y="598169"/>
              <a:ext cx="189231" cy="355601"/>
            </a:xfrm>
            <a:custGeom>
              <a:avLst/>
              <a:gdLst/>
              <a:ahLst/>
              <a:cxnLst/>
              <a:rect l="0" t="0" r="0" b="0"/>
              <a:pathLst>
                <a:path w="189231" h="355601">
                  <a:moveTo>
                    <a:pt x="189230" y="7621"/>
                  </a:moveTo>
                  <a:lnTo>
                    <a:pt x="187961" y="2540"/>
                  </a:lnTo>
                  <a:lnTo>
                    <a:pt x="187961" y="1271"/>
                  </a:lnTo>
                  <a:lnTo>
                    <a:pt x="186691" y="0"/>
                  </a:lnTo>
                  <a:lnTo>
                    <a:pt x="184150" y="2540"/>
                  </a:lnTo>
                  <a:lnTo>
                    <a:pt x="181611" y="6350"/>
                  </a:lnTo>
                  <a:lnTo>
                    <a:pt x="177800" y="11431"/>
                  </a:lnTo>
                  <a:lnTo>
                    <a:pt x="153671" y="34290"/>
                  </a:lnTo>
                  <a:lnTo>
                    <a:pt x="132080" y="54611"/>
                  </a:lnTo>
                  <a:lnTo>
                    <a:pt x="111761" y="71121"/>
                  </a:lnTo>
                  <a:lnTo>
                    <a:pt x="92711" y="86361"/>
                  </a:lnTo>
                  <a:lnTo>
                    <a:pt x="74930" y="100331"/>
                  </a:lnTo>
                  <a:lnTo>
                    <a:pt x="59691" y="113031"/>
                  </a:lnTo>
                  <a:lnTo>
                    <a:pt x="45721" y="127000"/>
                  </a:lnTo>
                  <a:lnTo>
                    <a:pt x="34291" y="139700"/>
                  </a:lnTo>
                  <a:lnTo>
                    <a:pt x="24130" y="154940"/>
                  </a:lnTo>
                  <a:lnTo>
                    <a:pt x="16511" y="172721"/>
                  </a:lnTo>
                  <a:lnTo>
                    <a:pt x="10161" y="191771"/>
                  </a:lnTo>
                  <a:lnTo>
                    <a:pt x="5080" y="215900"/>
                  </a:lnTo>
                  <a:lnTo>
                    <a:pt x="2541" y="242570"/>
                  </a:lnTo>
                  <a:lnTo>
                    <a:pt x="1271" y="257811"/>
                  </a:lnTo>
                  <a:lnTo>
                    <a:pt x="1271" y="274320"/>
                  </a:lnTo>
                  <a:lnTo>
                    <a:pt x="0" y="292100"/>
                  </a:lnTo>
                  <a:lnTo>
                    <a:pt x="1271" y="311150"/>
                  </a:lnTo>
                  <a:lnTo>
                    <a:pt x="1271" y="332741"/>
                  </a:lnTo>
                  <a:lnTo>
                    <a:pt x="2541" y="35560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Полилиния 81"/>
            <p:cNvSpPr/>
            <p:nvPr/>
          </p:nvSpPr>
          <p:spPr>
            <a:xfrm>
              <a:off x="4766309" y="704850"/>
              <a:ext cx="104142" cy="210820"/>
            </a:xfrm>
            <a:custGeom>
              <a:avLst/>
              <a:gdLst/>
              <a:ahLst/>
              <a:cxnLst/>
              <a:rect l="0" t="0" r="0" b="0"/>
              <a:pathLst>
                <a:path w="104142" h="210820">
                  <a:moveTo>
                    <a:pt x="0" y="2540"/>
                  </a:moveTo>
                  <a:lnTo>
                    <a:pt x="0" y="1269"/>
                  </a:lnTo>
                  <a:lnTo>
                    <a:pt x="0" y="0"/>
                  </a:lnTo>
                  <a:lnTo>
                    <a:pt x="2541" y="3809"/>
                  </a:lnTo>
                  <a:lnTo>
                    <a:pt x="5081" y="11430"/>
                  </a:lnTo>
                  <a:lnTo>
                    <a:pt x="7620" y="20319"/>
                  </a:lnTo>
                  <a:lnTo>
                    <a:pt x="15241" y="43180"/>
                  </a:lnTo>
                  <a:lnTo>
                    <a:pt x="17781" y="53340"/>
                  </a:lnTo>
                  <a:lnTo>
                    <a:pt x="20320" y="58419"/>
                  </a:lnTo>
                  <a:lnTo>
                    <a:pt x="30481" y="80009"/>
                  </a:lnTo>
                  <a:lnTo>
                    <a:pt x="39370" y="99059"/>
                  </a:lnTo>
                  <a:lnTo>
                    <a:pt x="55881" y="134619"/>
                  </a:lnTo>
                  <a:lnTo>
                    <a:pt x="64770" y="152400"/>
                  </a:lnTo>
                  <a:lnTo>
                    <a:pt x="76200" y="170180"/>
                  </a:lnTo>
                  <a:lnTo>
                    <a:pt x="88900" y="189230"/>
                  </a:lnTo>
                  <a:lnTo>
                    <a:pt x="104141" y="21081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Полилиния 82"/>
            <p:cNvSpPr/>
            <p:nvPr/>
          </p:nvSpPr>
          <p:spPr>
            <a:xfrm>
              <a:off x="4405629" y="1002030"/>
              <a:ext cx="539751" cy="524510"/>
            </a:xfrm>
            <a:custGeom>
              <a:avLst/>
              <a:gdLst/>
              <a:ahLst/>
              <a:cxnLst/>
              <a:rect l="0" t="0" r="0" b="0"/>
              <a:pathLst>
                <a:path w="539751" h="524510">
                  <a:moveTo>
                    <a:pt x="0" y="524509"/>
                  </a:moveTo>
                  <a:lnTo>
                    <a:pt x="1271" y="521970"/>
                  </a:lnTo>
                  <a:lnTo>
                    <a:pt x="2541" y="519430"/>
                  </a:lnTo>
                  <a:lnTo>
                    <a:pt x="8891" y="513080"/>
                  </a:lnTo>
                  <a:lnTo>
                    <a:pt x="15241" y="508000"/>
                  </a:lnTo>
                  <a:lnTo>
                    <a:pt x="20321" y="504189"/>
                  </a:lnTo>
                  <a:lnTo>
                    <a:pt x="30480" y="497839"/>
                  </a:lnTo>
                  <a:lnTo>
                    <a:pt x="40641" y="491489"/>
                  </a:lnTo>
                  <a:lnTo>
                    <a:pt x="58421" y="474980"/>
                  </a:lnTo>
                  <a:lnTo>
                    <a:pt x="72391" y="457200"/>
                  </a:lnTo>
                  <a:lnTo>
                    <a:pt x="83821" y="436880"/>
                  </a:lnTo>
                  <a:lnTo>
                    <a:pt x="93980" y="412750"/>
                  </a:lnTo>
                  <a:lnTo>
                    <a:pt x="101600" y="388620"/>
                  </a:lnTo>
                  <a:lnTo>
                    <a:pt x="107950" y="361950"/>
                  </a:lnTo>
                  <a:lnTo>
                    <a:pt x="111761" y="335280"/>
                  </a:lnTo>
                  <a:lnTo>
                    <a:pt x="119380" y="279400"/>
                  </a:lnTo>
                  <a:lnTo>
                    <a:pt x="125730" y="222250"/>
                  </a:lnTo>
                  <a:lnTo>
                    <a:pt x="128271" y="195580"/>
                  </a:lnTo>
                  <a:lnTo>
                    <a:pt x="132080" y="168909"/>
                  </a:lnTo>
                  <a:lnTo>
                    <a:pt x="137161" y="143509"/>
                  </a:lnTo>
                  <a:lnTo>
                    <a:pt x="143511" y="119380"/>
                  </a:lnTo>
                  <a:lnTo>
                    <a:pt x="189230" y="92709"/>
                  </a:lnTo>
                  <a:lnTo>
                    <a:pt x="234950" y="66039"/>
                  </a:lnTo>
                  <a:lnTo>
                    <a:pt x="281941" y="41909"/>
                  </a:lnTo>
                  <a:lnTo>
                    <a:pt x="304800" y="31750"/>
                  </a:lnTo>
                  <a:lnTo>
                    <a:pt x="328930" y="21589"/>
                  </a:lnTo>
                  <a:lnTo>
                    <a:pt x="353061" y="13970"/>
                  </a:lnTo>
                  <a:lnTo>
                    <a:pt x="378461" y="7620"/>
                  </a:lnTo>
                  <a:lnTo>
                    <a:pt x="403861" y="2539"/>
                  </a:lnTo>
                  <a:lnTo>
                    <a:pt x="429261" y="0"/>
                  </a:lnTo>
                  <a:lnTo>
                    <a:pt x="455930" y="0"/>
                  </a:lnTo>
                  <a:lnTo>
                    <a:pt x="482600" y="2539"/>
                  </a:lnTo>
                  <a:lnTo>
                    <a:pt x="510541" y="7620"/>
                  </a:lnTo>
                  <a:lnTo>
                    <a:pt x="539750" y="1397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4281170" y="1122680"/>
              <a:ext cx="267971" cy="97790"/>
            </a:xfrm>
            <a:custGeom>
              <a:avLst/>
              <a:gdLst/>
              <a:ahLst/>
              <a:cxnLst/>
              <a:rect l="0" t="0" r="0" b="0"/>
              <a:pathLst>
                <a:path w="267971" h="97790">
                  <a:moveTo>
                    <a:pt x="21589" y="93980"/>
                  </a:moveTo>
                  <a:lnTo>
                    <a:pt x="15239" y="95250"/>
                  </a:lnTo>
                  <a:lnTo>
                    <a:pt x="11430" y="96520"/>
                  </a:lnTo>
                  <a:lnTo>
                    <a:pt x="6350" y="97789"/>
                  </a:lnTo>
                  <a:lnTo>
                    <a:pt x="0" y="97789"/>
                  </a:lnTo>
                  <a:lnTo>
                    <a:pt x="36830" y="95250"/>
                  </a:lnTo>
                  <a:lnTo>
                    <a:pt x="72389" y="90170"/>
                  </a:lnTo>
                  <a:lnTo>
                    <a:pt x="105409" y="80009"/>
                  </a:lnTo>
                  <a:lnTo>
                    <a:pt x="139700" y="67309"/>
                  </a:lnTo>
                  <a:lnTo>
                    <a:pt x="172720" y="53339"/>
                  </a:lnTo>
                  <a:lnTo>
                    <a:pt x="204470" y="36830"/>
                  </a:lnTo>
                  <a:lnTo>
                    <a:pt x="26797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5843270" y="1230630"/>
              <a:ext cx="81281" cy="81281"/>
            </a:xfrm>
            <a:custGeom>
              <a:avLst/>
              <a:gdLst/>
              <a:ahLst/>
              <a:cxnLst/>
              <a:rect l="0" t="0" r="0" b="0"/>
              <a:pathLst>
                <a:path w="81281" h="81281">
                  <a:moveTo>
                    <a:pt x="81280" y="0"/>
                  </a:moveTo>
                  <a:lnTo>
                    <a:pt x="71120" y="6350"/>
                  </a:lnTo>
                  <a:lnTo>
                    <a:pt x="60959" y="15239"/>
                  </a:lnTo>
                  <a:lnTo>
                    <a:pt x="40639" y="36830"/>
                  </a:lnTo>
                  <a:lnTo>
                    <a:pt x="19050" y="60959"/>
                  </a:lnTo>
                  <a:lnTo>
                    <a:pt x="10159" y="72389"/>
                  </a:lnTo>
                  <a:lnTo>
                    <a:pt x="0" y="8128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5924550" y="810259"/>
              <a:ext cx="180341" cy="420372"/>
            </a:xfrm>
            <a:custGeom>
              <a:avLst/>
              <a:gdLst/>
              <a:ahLst/>
              <a:cxnLst/>
              <a:rect l="0" t="0" r="0" b="0"/>
              <a:pathLst>
                <a:path w="180341" h="420372">
                  <a:moveTo>
                    <a:pt x="175259" y="3810"/>
                  </a:moveTo>
                  <a:lnTo>
                    <a:pt x="175259" y="0"/>
                  </a:lnTo>
                  <a:lnTo>
                    <a:pt x="175259" y="5080"/>
                  </a:lnTo>
                  <a:lnTo>
                    <a:pt x="175259" y="6351"/>
                  </a:lnTo>
                  <a:lnTo>
                    <a:pt x="171450" y="7621"/>
                  </a:lnTo>
                  <a:lnTo>
                    <a:pt x="172720" y="8891"/>
                  </a:lnTo>
                  <a:lnTo>
                    <a:pt x="173990" y="12701"/>
                  </a:lnTo>
                  <a:lnTo>
                    <a:pt x="173990" y="19051"/>
                  </a:lnTo>
                  <a:lnTo>
                    <a:pt x="175259" y="26671"/>
                  </a:lnTo>
                  <a:lnTo>
                    <a:pt x="176529" y="48260"/>
                  </a:lnTo>
                  <a:lnTo>
                    <a:pt x="176529" y="73660"/>
                  </a:lnTo>
                  <a:lnTo>
                    <a:pt x="177800" y="99060"/>
                  </a:lnTo>
                  <a:lnTo>
                    <a:pt x="177800" y="124460"/>
                  </a:lnTo>
                  <a:lnTo>
                    <a:pt x="179070" y="144780"/>
                  </a:lnTo>
                  <a:lnTo>
                    <a:pt x="179070" y="152401"/>
                  </a:lnTo>
                  <a:lnTo>
                    <a:pt x="179070" y="157480"/>
                  </a:lnTo>
                  <a:lnTo>
                    <a:pt x="180340" y="187960"/>
                  </a:lnTo>
                  <a:lnTo>
                    <a:pt x="179070" y="215901"/>
                  </a:lnTo>
                  <a:lnTo>
                    <a:pt x="177800" y="240030"/>
                  </a:lnTo>
                  <a:lnTo>
                    <a:pt x="173990" y="261621"/>
                  </a:lnTo>
                  <a:lnTo>
                    <a:pt x="167640" y="281941"/>
                  </a:lnTo>
                  <a:lnTo>
                    <a:pt x="160020" y="299721"/>
                  </a:lnTo>
                  <a:lnTo>
                    <a:pt x="151129" y="314960"/>
                  </a:lnTo>
                  <a:lnTo>
                    <a:pt x="140970" y="330201"/>
                  </a:lnTo>
                  <a:lnTo>
                    <a:pt x="128270" y="342901"/>
                  </a:lnTo>
                  <a:lnTo>
                    <a:pt x="114300" y="355601"/>
                  </a:lnTo>
                  <a:lnTo>
                    <a:pt x="100329" y="367030"/>
                  </a:lnTo>
                  <a:lnTo>
                    <a:pt x="82550" y="377191"/>
                  </a:lnTo>
                  <a:lnTo>
                    <a:pt x="64770" y="387351"/>
                  </a:lnTo>
                  <a:lnTo>
                    <a:pt x="44450" y="398780"/>
                  </a:lnTo>
                  <a:lnTo>
                    <a:pt x="22859" y="410210"/>
                  </a:lnTo>
                  <a:lnTo>
                    <a:pt x="0" y="420371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Полилиния 86"/>
            <p:cNvSpPr/>
            <p:nvPr/>
          </p:nvSpPr>
          <p:spPr>
            <a:xfrm>
              <a:off x="5773420" y="778509"/>
              <a:ext cx="585471" cy="524511"/>
            </a:xfrm>
            <a:custGeom>
              <a:avLst/>
              <a:gdLst/>
              <a:ahLst/>
              <a:cxnLst/>
              <a:rect l="0" t="0" r="0" b="0"/>
              <a:pathLst>
                <a:path w="585471" h="524511">
                  <a:moveTo>
                    <a:pt x="582930" y="511810"/>
                  </a:moveTo>
                  <a:lnTo>
                    <a:pt x="585470" y="513080"/>
                  </a:lnTo>
                  <a:lnTo>
                    <a:pt x="584200" y="514351"/>
                  </a:lnTo>
                  <a:lnTo>
                    <a:pt x="579120" y="515621"/>
                  </a:lnTo>
                  <a:lnTo>
                    <a:pt x="574039" y="516891"/>
                  </a:lnTo>
                  <a:lnTo>
                    <a:pt x="560070" y="520701"/>
                  </a:lnTo>
                  <a:lnTo>
                    <a:pt x="553720" y="521971"/>
                  </a:lnTo>
                  <a:lnTo>
                    <a:pt x="551180" y="521971"/>
                  </a:lnTo>
                  <a:lnTo>
                    <a:pt x="538480" y="524510"/>
                  </a:lnTo>
                  <a:lnTo>
                    <a:pt x="525780" y="523241"/>
                  </a:lnTo>
                  <a:lnTo>
                    <a:pt x="511809" y="520701"/>
                  </a:lnTo>
                  <a:lnTo>
                    <a:pt x="497839" y="518160"/>
                  </a:lnTo>
                  <a:lnTo>
                    <a:pt x="469900" y="510541"/>
                  </a:lnTo>
                  <a:lnTo>
                    <a:pt x="445770" y="501651"/>
                  </a:lnTo>
                  <a:lnTo>
                    <a:pt x="408939" y="487680"/>
                  </a:lnTo>
                  <a:lnTo>
                    <a:pt x="373380" y="474980"/>
                  </a:lnTo>
                  <a:lnTo>
                    <a:pt x="339089" y="462280"/>
                  </a:lnTo>
                  <a:lnTo>
                    <a:pt x="304800" y="452121"/>
                  </a:lnTo>
                  <a:lnTo>
                    <a:pt x="269239" y="444501"/>
                  </a:lnTo>
                  <a:lnTo>
                    <a:pt x="250189" y="443230"/>
                  </a:lnTo>
                  <a:lnTo>
                    <a:pt x="232409" y="441960"/>
                  </a:lnTo>
                  <a:lnTo>
                    <a:pt x="212089" y="443230"/>
                  </a:lnTo>
                  <a:lnTo>
                    <a:pt x="191770" y="445771"/>
                  </a:lnTo>
                  <a:lnTo>
                    <a:pt x="170180" y="449580"/>
                  </a:lnTo>
                  <a:lnTo>
                    <a:pt x="147320" y="455930"/>
                  </a:lnTo>
                  <a:lnTo>
                    <a:pt x="153670" y="431801"/>
                  </a:lnTo>
                  <a:lnTo>
                    <a:pt x="157480" y="407671"/>
                  </a:lnTo>
                  <a:lnTo>
                    <a:pt x="160020" y="383541"/>
                  </a:lnTo>
                  <a:lnTo>
                    <a:pt x="160020" y="359410"/>
                  </a:lnTo>
                  <a:lnTo>
                    <a:pt x="158750" y="335280"/>
                  </a:lnTo>
                  <a:lnTo>
                    <a:pt x="156209" y="311151"/>
                  </a:lnTo>
                  <a:lnTo>
                    <a:pt x="151130" y="287021"/>
                  </a:lnTo>
                  <a:lnTo>
                    <a:pt x="144780" y="262891"/>
                  </a:lnTo>
                  <a:lnTo>
                    <a:pt x="137159" y="238760"/>
                  </a:lnTo>
                  <a:lnTo>
                    <a:pt x="128270" y="215901"/>
                  </a:lnTo>
                  <a:lnTo>
                    <a:pt x="107950" y="170180"/>
                  </a:lnTo>
                  <a:lnTo>
                    <a:pt x="83820" y="127001"/>
                  </a:lnTo>
                  <a:lnTo>
                    <a:pt x="55880" y="87630"/>
                  </a:lnTo>
                  <a:lnTo>
                    <a:pt x="48259" y="77471"/>
                  </a:lnTo>
                  <a:lnTo>
                    <a:pt x="39370" y="66041"/>
                  </a:lnTo>
                  <a:lnTo>
                    <a:pt x="21589" y="41910"/>
                  </a:lnTo>
                  <a:lnTo>
                    <a:pt x="12700" y="30481"/>
                  </a:lnTo>
                  <a:lnTo>
                    <a:pt x="6350" y="19050"/>
                  </a:lnTo>
                  <a:lnTo>
                    <a:pt x="1270" y="8891"/>
                  </a:lnTo>
                  <a:lnTo>
                    <a:pt x="0" y="0"/>
                  </a:lnTo>
                  <a:lnTo>
                    <a:pt x="0" y="1016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Полилиния 87"/>
            <p:cNvSpPr/>
            <p:nvPr/>
          </p:nvSpPr>
          <p:spPr>
            <a:xfrm>
              <a:off x="6099809" y="1242060"/>
              <a:ext cx="165101" cy="280671"/>
            </a:xfrm>
            <a:custGeom>
              <a:avLst/>
              <a:gdLst/>
              <a:ahLst/>
              <a:cxnLst/>
              <a:rect l="0" t="0" r="0" b="0"/>
              <a:pathLst>
                <a:path w="165101" h="280671">
                  <a:moveTo>
                    <a:pt x="165100" y="280670"/>
                  </a:moveTo>
                  <a:lnTo>
                    <a:pt x="161291" y="276859"/>
                  </a:lnTo>
                  <a:lnTo>
                    <a:pt x="161291" y="279400"/>
                  </a:lnTo>
                  <a:lnTo>
                    <a:pt x="160020" y="278129"/>
                  </a:lnTo>
                  <a:lnTo>
                    <a:pt x="157481" y="275590"/>
                  </a:lnTo>
                  <a:lnTo>
                    <a:pt x="154941" y="270509"/>
                  </a:lnTo>
                  <a:lnTo>
                    <a:pt x="151131" y="259079"/>
                  </a:lnTo>
                  <a:lnTo>
                    <a:pt x="148591" y="255270"/>
                  </a:lnTo>
                  <a:lnTo>
                    <a:pt x="147320" y="252729"/>
                  </a:lnTo>
                  <a:lnTo>
                    <a:pt x="142241" y="236220"/>
                  </a:lnTo>
                  <a:lnTo>
                    <a:pt x="137161" y="218440"/>
                  </a:lnTo>
                  <a:lnTo>
                    <a:pt x="133350" y="201929"/>
                  </a:lnTo>
                  <a:lnTo>
                    <a:pt x="127000" y="185420"/>
                  </a:lnTo>
                  <a:lnTo>
                    <a:pt x="114300" y="162559"/>
                  </a:lnTo>
                  <a:lnTo>
                    <a:pt x="101600" y="139700"/>
                  </a:lnTo>
                  <a:lnTo>
                    <a:pt x="71120" y="91440"/>
                  </a:lnTo>
                  <a:lnTo>
                    <a:pt x="36831" y="4445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Полилиния 88"/>
            <p:cNvSpPr/>
            <p:nvPr/>
          </p:nvSpPr>
          <p:spPr>
            <a:xfrm>
              <a:off x="6085840" y="1005839"/>
              <a:ext cx="196851" cy="99062"/>
            </a:xfrm>
            <a:custGeom>
              <a:avLst/>
              <a:gdLst/>
              <a:ahLst/>
              <a:cxnLst/>
              <a:rect l="0" t="0" r="0" b="0"/>
              <a:pathLst>
                <a:path w="196851" h="99062">
                  <a:moveTo>
                    <a:pt x="193039" y="3811"/>
                  </a:moveTo>
                  <a:lnTo>
                    <a:pt x="193039" y="1271"/>
                  </a:lnTo>
                  <a:lnTo>
                    <a:pt x="196850" y="0"/>
                  </a:lnTo>
                  <a:lnTo>
                    <a:pt x="181610" y="1271"/>
                  </a:lnTo>
                  <a:lnTo>
                    <a:pt x="167639" y="2541"/>
                  </a:lnTo>
                  <a:lnTo>
                    <a:pt x="142239" y="8891"/>
                  </a:lnTo>
                  <a:lnTo>
                    <a:pt x="116839" y="17780"/>
                  </a:lnTo>
                  <a:lnTo>
                    <a:pt x="93980" y="30480"/>
                  </a:lnTo>
                  <a:lnTo>
                    <a:pt x="71119" y="44450"/>
                  </a:lnTo>
                  <a:lnTo>
                    <a:pt x="48260" y="60961"/>
                  </a:lnTo>
                  <a:lnTo>
                    <a:pt x="25400" y="80011"/>
                  </a:lnTo>
                  <a:lnTo>
                    <a:pt x="0" y="99061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олилиния 89"/>
            <p:cNvSpPr/>
            <p:nvPr/>
          </p:nvSpPr>
          <p:spPr>
            <a:xfrm>
              <a:off x="4548632" y="990472"/>
              <a:ext cx="1373252" cy="1256158"/>
            </a:xfrm>
            <a:custGeom>
              <a:avLst/>
              <a:gdLst/>
              <a:ahLst/>
              <a:cxnLst/>
              <a:rect l="0" t="0" r="0" b="0"/>
              <a:pathLst>
                <a:path w="1373252" h="1256158">
                  <a:moveTo>
                    <a:pt x="16764" y="486283"/>
                  </a:moveTo>
                  <a:lnTo>
                    <a:pt x="24383" y="445516"/>
                  </a:lnTo>
                  <a:lnTo>
                    <a:pt x="35940" y="405130"/>
                  </a:lnTo>
                  <a:lnTo>
                    <a:pt x="50291" y="364872"/>
                  </a:lnTo>
                  <a:lnTo>
                    <a:pt x="68579" y="325502"/>
                  </a:lnTo>
                  <a:lnTo>
                    <a:pt x="90677" y="287147"/>
                  </a:lnTo>
                  <a:lnTo>
                    <a:pt x="116585" y="250572"/>
                  </a:lnTo>
                  <a:lnTo>
                    <a:pt x="146812" y="215139"/>
                  </a:lnTo>
                  <a:lnTo>
                    <a:pt x="163576" y="198247"/>
                  </a:lnTo>
                  <a:lnTo>
                    <a:pt x="181356" y="181991"/>
                  </a:lnTo>
                  <a:lnTo>
                    <a:pt x="200152" y="166116"/>
                  </a:lnTo>
                  <a:lnTo>
                    <a:pt x="220218" y="150241"/>
                  </a:lnTo>
                  <a:lnTo>
                    <a:pt x="241934" y="135891"/>
                  </a:lnTo>
                  <a:lnTo>
                    <a:pt x="264414" y="121920"/>
                  </a:lnTo>
                  <a:lnTo>
                    <a:pt x="287908" y="108586"/>
                  </a:lnTo>
                  <a:lnTo>
                    <a:pt x="312927" y="96013"/>
                  </a:lnTo>
                  <a:lnTo>
                    <a:pt x="339344" y="84583"/>
                  </a:lnTo>
                  <a:lnTo>
                    <a:pt x="367157" y="73533"/>
                  </a:lnTo>
                  <a:lnTo>
                    <a:pt x="395985" y="63374"/>
                  </a:lnTo>
                  <a:lnTo>
                    <a:pt x="426212" y="54230"/>
                  </a:lnTo>
                  <a:lnTo>
                    <a:pt x="457834" y="45594"/>
                  </a:lnTo>
                  <a:lnTo>
                    <a:pt x="491489" y="38481"/>
                  </a:lnTo>
                  <a:lnTo>
                    <a:pt x="526033" y="32258"/>
                  </a:lnTo>
                  <a:lnTo>
                    <a:pt x="561975" y="26925"/>
                  </a:lnTo>
                  <a:lnTo>
                    <a:pt x="575437" y="20702"/>
                  </a:lnTo>
                  <a:lnTo>
                    <a:pt x="590296" y="15875"/>
                  </a:lnTo>
                  <a:lnTo>
                    <a:pt x="605663" y="12066"/>
                  </a:lnTo>
                  <a:lnTo>
                    <a:pt x="622046" y="8636"/>
                  </a:lnTo>
                  <a:lnTo>
                    <a:pt x="656082" y="4319"/>
                  </a:lnTo>
                  <a:lnTo>
                    <a:pt x="690626" y="2922"/>
                  </a:lnTo>
                  <a:lnTo>
                    <a:pt x="725296" y="2922"/>
                  </a:lnTo>
                  <a:lnTo>
                    <a:pt x="758316" y="4319"/>
                  </a:lnTo>
                  <a:lnTo>
                    <a:pt x="788543" y="6350"/>
                  </a:lnTo>
                  <a:lnTo>
                    <a:pt x="814958" y="7747"/>
                  </a:lnTo>
                  <a:lnTo>
                    <a:pt x="839470" y="3938"/>
                  </a:lnTo>
                  <a:lnTo>
                    <a:pt x="863472" y="1525"/>
                  </a:lnTo>
                  <a:lnTo>
                    <a:pt x="886968" y="0"/>
                  </a:lnTo>
                  <a:lnTo>
                    <a:pt x="909573" y="0"/>
                  </a:lnTo>
                  <a:lnTo>
                    <a:pt x="931671" y="1525"/>
                  </a:lnTo>
                  <a:lnTo>
                    <a:pt x="953262" y="3938"/>
                  </a:lnTo>
                  <a:lnTo>
                    <a:pt x="974344" y="7747"/>
                  </a:lnTo>
                  <a:lnTo>
                    <a:pt x="994537" y="12066"/>
                  </a:lnTo>
                  <a:lnTo>
                    <a:pt x="1014221" y="17780"/>
                  </a:lnTo>
                  <a:lnTo>
                    <a:pt x="1033398" y="24511"/>
                  </a:lnTo>
                  <a:lnTo>
                    <a:pt x="1068958" y="40386"/>
                  </a:lnTo>
                  <a:lnTo>
                    <a:pt x="1102487" y="59564"/>
                  </a:lnTo>
                  <a:lnTo>
                    <a:pt x="1132713" y="80645"/>
                  </a:lnTo>
                  <a:lnTo>
                    <a:pt x="1160652" y="104267"/>
                  </a:lnTo>
                  <a:lnTo>
                    <a:pt x="1185037" y="129160"/>
                  </a:lnTo>
                  <a:lnTo>
                    <a:pt x="1207134" y="155575"/>
                  </a:lnTo>
                  <a:lnTo>
                    <a:pt x="1225931" y="182500"/>
                  </a:lnTo>
                  <a:lnTo>
                    <a:pt x="1241678" y="209297"/>
                  </a:lnTo>
                  <a:lnTo>
                    <a:pt x="1254252" y="235713"/>
                  </a:lnTo>
                  <a:lnTo>
                    <a:pt x="1264284" y="261620"/>
                  </a:lnTo>
                  <a:lnTo>
                    <a:pt x="1270508" y="286131"/>
                  </a:lnTo>
                  <a:lnTo>
                    <a:pt x="1285875" y="308230"/>
                  </a:lnTo>
                  <a:lnTo>
                    <a:pt x="1300226" y="330328"/>
                  </a:lnTo>
                  <a:lnTo>
                    <a:pt x="1313179" y="353314"/>
                  </a:lnTo>
                  <a:lnTo>
                    <a:pt x="1324737" y="376428"/>
                  </a:lnTo>
                  <a:lnTo>
                    <a:pt x="1343914" y="423419"/>
                  </a:lnTo>
                  <a:lnTo>
                    <a:pt x="1358391" y="471425"/>
                  </a:lnTo>
                  <a:lnTo>
                    <a:pt x="1367916" y="520319"/>
                  </a:lnTo>
                  <a:lnTo>
                    <a:pt x="1373251" y="569341"/>
                  </a:lnTo>
                  <a:lnTo>
                    <a:pt x="1373251" y="618744"/>
                  </a:lnTo>
                  <a:lnTo>
                    <a:pt x="1368933" y="667767"/>
                  </a:lnTo>
                  <a:lnTo>
                    <a:pt x="1360296" y="715773"/>
                  </a:lnTo>
                  <a:lnTo>
                    <a:pt x="1347851" y="763270"/>
                  </a:lnTo>
                  <a:lnTo>
                    <a:pt x="1330452" y="808863"/>
                  </a:lnTo>
                  <a:lnTo>
                    <a:pt x="1309877" y="853441"/>
                  </a:lnTo>
                  <a:lnTo>
                    <a:pt x="1284858" y="895732"/>
                  </a:lnTo>
                  <a:lnTo>
                    <a:pt x="1256157" y="935610"/>
                  </a:lnTo>
                  <a:lnTo>
                    <a:pt x="1240282" y="954786"/>
                  </a:lnTo>
                  <a:lnTo>
                    <a:pt x="1223898" y="972948"/>
                  </a:lnTo>
                  <a:lnTo>
                    <a:pt x="1206627" y="990728"/>
                  </a:lnTo>
                  <a:lnTo>
                    <a:pt x="1187958" y="1007619"/>
                  </a:lnTo>
                  <a:lnTo>
                    <a:pt x="1183132" y="1011936"/>
                  </a:lnTo>
                  <a:lnTo>
                    <a:pt x="1177416" y="1017144"/>
                  </a:lnTo>
                  <a:lnTo>
                    <a:pt x="1170177" y="1023875"/>
                  </a:lnTo>
                  <a:lnTo>
                    <a:pt x="1162050" y="1031113"/>
                  </a:lnTo>
                  <a:lnTo>
                    <a:pt x="1153414" y="1038733"/>
                  </a:lnTo>
                  <a:lnTo>
                    <a:pt x="1143762" y="1047370"/>
                  </a:lnTo>
                  <a:lnTo>
                    <a:pt x="1121283" y="1066166"/>
                  </a:lnTo>
                  <a:lnTo>
                    <a:pt x="1095375" y="1087248"/>
                  </a:lnTo>
                  <a:lnTo>
                    <a:pt x="1065529" y="1108838"/>
                  </a:lnTo>
                  <a:lnTo>
                    <a:pt x="1032383" y="1131444"/>
                  </a:lnTo>
                  <a:lnTo>
                    <a:pt x="996441" y="1153542"/>
                  </a:lnTo>
                  <a:lnTo>
                    <a:pt x="956564" y="1175132"/>
                  </a:lnTo>
                  <a:lnTo>
                    <a:pt x="913383" y="1195705"/>
                  </a:lnTo>
                  <a:lnTo>
                    <a:pt x="867283" y="1213994"/>
                  </a:lnTo>
                  <a:lnTo>
                    <a:pt x="818388" y="1229360"/>
                  </a:lnTo>
                  <a:lnTo>
                    <a:pt x="792860" y="1236092"/>
                  </a:lnTo>
                  <a:lnTo>
                    <a:pt x="766571" y="1241807"/>
                  </a:lnTo>
                  <a:lnTo>
                    <a:pt x="739139" y="1247141"/>
                  </a:lnTo>
                  <a:lnTo>
                    <a:pt x="711327" y="1250442"/>
                  </a:lnTo>
                  <a:lnTo>
                    <a:pt x="683006" y="1253363"/>
                  </a:lnTo>
                  <a:lnTo>
                    <a:pt x="653669" y="1254760"/>
                  </a:lnTo>
                  <a:lnTo>
                    <a:pt x="623951" y="1255269"/>
                  </a:lnTo>
                  <a:lnTo>
                    <a:pt x="593725" y="1254253"/>
                  </a:lnTo>
                  <a:lnTo>
                    <a:pt x="574547" y="1255776"/>
                  </a:lnTo>
                  <a:lnTo>
                    <a:pt x="554863" y="1256157"/>
                  </a:lnTo>
                  <a:lnTo>
                    <a:pt x="534162" y="1255269"/>
                  </a:lnTo>
                  <a:lnTo>
                    <a:pt x="513079" y="1253363"/>
                  </a:lnTo>
                  <a:lnTo>
                    <a:pt x="491489" y="1250442"/>
                  </a:lnTo>
                  <a:lnTo>
                    <a:pt x="468883" y="1246125"/>
                  </a:lnTo>
                  <a:lnTo>
                    <a:pt x="423290" y="1234567"/>
                  </a:lnTo>
                  <a:lnTo>
                    <a:pt x="376808" y="1218820"/>
                  </a:lnTo>
                  <a:lnTo>
                    <a:pt x="329691" y="1199516"/>
                  </a:lnTo>
                  <a:lnTo>
                    <a:pt x="283590" y="1176529"/>
                  </a:lnTo>
                  <a:lnTo>
                    <a:pt x="238506" y="1150113"/>
                  </a:lnTo>
                  <a:lnTo>
                    <a:pt x="195326" y="1120903"/>
                  </a:lnTo>
                  <a:lnTo>
                    <a:pt x="154939" y="1089153"/>
                  </a:lnTo>
                  <a:lnTo>
                    <a:pt x="117983" y="1054608"/>
                  </a:lnTo>
                  <a:lnTo>
                    <a:pt x="101219" y="1036829"/>
                  </a:lnTo>
                  <a:lnTo>
                    <a:pt x="85852" y="1018667"/>
                  </a:lnTo>
                  <a:lnTo>
                    <a:pt x="70993" y="999363"/>
                  </a:lnTo>
                  <a:lnTo>
                    <a:pt x="58039" y="979679"/>
                  </a:lnTo>
                  <a:lnTo>
                    <a:pt x="45973" y="959994"/>
                  </a:lnTo>
                  <a:lnTo>
                    <a:pt x="35940" y="939928"/>
                  </a:lnTo>
                  <a:lnTo>
                    <a:pt x="27304" y="919226"/>
                  </a:lnTo>
                  <a:lnTo>
                    <a:pt x="20065" y="898145"/>
                  </a:lnTo>
                  <a:lnTo>
                    <a:pt x="14858" y="877063"/>
                  </a:lnTo>
                  <a:lnTo>
                    <a:pt x="11429" y="855854"/>
                  </a:lnTo>
                  <a:lnTo>
                    <a:pt x="3809" y="771907"/>
                  </a:lnTo>
                  <a:lnTo>
                    <a:pt x="0" y="688848"/>
                  </a:lnTo>
                  <a:lnTo>
                    <a:pt x="381" y="648082"/>
                  </a:lnTo>
                  <a:lnTo>
                    <a:pt x="2413" y="607695"/>
                  </a:lnTo>
                  <a:lnTo>
                    <a:pt x="5714" y="566928"/>
                  </a:lnTo>
                  <a:lnTo>
                    <a:pt x="11429" y="526669"/>
                  </a:lnTo>
                  <a:close/>
                </a:path>
              </a:pathLst>
            </a:custGeom>
            <a:solidFill>
              <a:srgbClr val="00DB00"/>
            </a:solidFill>
            <a:ln w="0" cap="flat" cmpd="sng" algn="ctr">
              <a:solidFill>
                <a:srgbClr val="00D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4547870" y="990600"/>
              <a:ext cx="1374140" cy="1256030"/>
            </a:xfrm>
            <a:custGeom>
              <a:avLst/>
              <a:gdLst/>
              <a:ahLst/>
              <a:cxnLst/>
              <a:rect l="0" t="0" r="0" b="0"/>
              <a:pathLst>
                <a:path w="1374140" h="1256030">
                  <a:moveTo>
                    <a:pt x="12700" y="527050"/>
                  </a:moveTo>
                  <a:lnTo>
                    <a:pt x="6350" y="566419"/>
                  </a:lnTo>
                  <a:lnTo>
                    <a:pt x="2539" y="607060"/>
                  </a:lnTo>
                  <a:lnTo>
                    <a:pt x="1270" y="647700"/>
                  </a:lnTo>
                  <a:lnTo>
                    <a:pt x="0" y="688339"/>
                  </a:lnTo>
                  <a:lnTo>
                    <a:pt x="3809" y="772160"/>
                  </a:lnTo>
                  <a:lnTo>
                    <a:pt x="12700" y="855979"/>
                  </a:lnTo>
                  <a:lnTo>
                    <a:pt x="15239" y="876300"/>
                  </a:lnTo>
                  <a:lnTo>
                    <a:pt x="20320" y="897889"/>
                  </a:lnTo>
                  <a:lnTo>
                    <a:pt x="27939" y="919479"/>
                  </a:lnTo>
                  <a:lnTo>
                    <a:pt x="36830" y="939800"/>
                  </a:lnTo>
                  <a:lnTo>
                    <a:pt x="46989" y="960120"/>
                  </a:lnTo>
                  <a:lnTo>
                    <a:pt x="58420" y="979170"/>
                  </a:lnTo>
                  <a:lnTo>
                    <a:pt x="71120" y="999489"/>
                  </a:lnTo>
                  <a:lnTo>
                    <a:pt x="86359" y="1018539"/>
                  </a:lnTo>
                  <a:lnTo>
                    <a:pt x="101600" y="1036320"/>
                  </a:lnTo>
                  <a:lnTo>
                    <a:pt x="118109" y="1054100"/>
                  </a:lnTo>
                  <a:lnTo>
                    <a:pt x="156209" y="1089660"/>
                  </a:lnTo>
                  <a:lnTo>
                    <a:pt x="195580" y="1121410"/>
                  </a:lnTo>
                  <a:lnTo>
                    <a:pt x="238759" y="1149350"/>
                  </a:lnTo>
                  <a:lnTo>
                    <a:pt x="284480" y="1176020"/>
                  </a:lnTo>
                  <a:lnTo>
                    <a:pt x="330200" y="1198879"/>
                  </a:lnTo>
                  <a:lnTo>
                    <a:pt x="377189" y="1219200"/>
                  </a:lnTo>
                  <a:lnTo>
                    <a:pt x="424180" y="1234439"/>
                  </a:lnTo>
                  <a:lnTo>
                    <a:pt x="469900" y="1245870"/>
                  </a:lnTo>
                  <a:lnTo>
                    <a:pt x="492759" y="1250950"/>
                  </a:lnTo>
                  <a:lnTo>
                    <a:pt x="513080" y="1253489"/>
                  </a:lnTo>
                  <a:lnTo>
                    <a:pt x="534670" y="1254760"/>
                  </a:lnTo>
                  <a:lnTo>
                    <a:pt x="554989" y="1256029"/>
                  </a:lnTo>
                  <a:lnTo>
                    <a:pt x="575309" y="1256029"/>
                  </a:lnTo>
                  <a:lnTo>
                    <a:pt x="594359" y="1253489"/>
                  </a:lnTo>
                  <a:lnTo>
                    <a:pt x="624839" y="1254760"/>
                  </a:lnTo>
                  <a:lnTo>
                    <a:pt x="654050" y="1254760"/>
                  </a:lnTo>
                  <a:lnTo>
                    <a:pt x="683259" y="1253489"/>
                  </a:lnTo>
                  <a:lnTo>
                    <a:pt x="712470" y="1250950"/>
                  </a:lnTo>
                  <a:lnTo>
                    <a:pt x="740409" y="1247139"/>
                  </a:lnTo>
                  <a:lnTo>
                    <a:pt x="767080" y="1242060"/>
                  </a:lnTo>
                  <a:lnTo>
                    <a:pt x="793750" y="1235710"/>
                  </a:lnTo>
                  <a:lnTo>
                    <a:pt x="819150" y="1229360"/>
                  </a:lnTo>
                  <a:lnTo>
                    <a:pt x="867409" y="1214120"/>
                  </a:lnTo>
                  <a:lnTo>
                    <a:pt x="914400" y="1195070"/>
                  </a:lnTo>
                  <a:lnTo>
                    <a:pt x="957580" y="1174750"/>
                  </a:lnTo>
                  <a:lnTo>
                    <a:pt x="996950" y="1153160"/>
                  </a:lnTo>
                  <a:lnTo>
                    <a:pt x="1032509" y="1131570"/>
                  </a:lnTo>
                  <a:lnTo>
                    <a:pt x="1065530" y="1108710"/>
                  </a:lnTo>
                  <a:lnTo>
                    <a:pt x="1096009" y="1087120"/>
                  </a:lnTo>
                  <a:lnTo>
                    <a:pt x="1121409" y="1065529"/>
                  </a:lnTo>
                  <a:lnTo>
                    <a:pt x="1144270" y="1047750"/>
                  </a:lnTo>
                  <a:lnTo>
                    <a:pt x="1154430" y="1038860"/>
                  </a:lnTo>
                  <a:lnTo>
                    <a:pt x="1163320" y="1031239"/>
                  </a:lnTo>
                  <a:lnTo>
                    <a:pt x="1170939" y="1023620"/>
                  </a:lnTo>
                  <a:lnTo>
                    <a:pt x="1178559" y="1017270"/>
                  </a:lnTo>
                  <a:lnTo>
                    <a:pt x="1183639" y="1012189"/>
                  </a:lnTo>
                  <a:lnTo>
                    <a:pt x="1188720" y="1007110"/>
                  </a:lnTo>
                  <a:lnTo>
                    <a:pt x="1207770" y="990600"/>
                  </a:lnTo>
                  <a:lnTo>
                    <a:pt x="1224280" y="972820"/>
                  </a:lnTo>
                  <a:lnTo>
                    <a:pt x="1240789" y="955039"/>
                  </a:lnTo>
                  <a:lnTo>
                    <a:pt x="1257300" y="935989"/>
                  </a:lnTo>
                  <a:lnTo>
                    <a:pt x="1285239" y="895350"/>
                  </a:lnTo>
                  <a:lnTo>
                    <a:pt x="1310639" y="853439"/>
                  </a:lnTo>
                  <a:lnTo>
                    <a:pt x="1330959" y="808989"/>
                  </a:lnTo>
                  <a:lnTo>
                    <a:pt x="1348739" y="763270"/>
                  </a:lnTo>
                  <a:lnTo>
                    <a:pt x="1361439" y="716279"/>
                  </a:lnTo>
                  <a:lnTo>
                    <a:pt x="1369059" y="668020"/>
                  </a:lnTo>
                  <a:lnTo>
                    <a:pt x="1374139" y="618489"/>
                  </a:lnTo>
                  <a:lnTo>
                    <a:pt x="1374139" y="568960"/>
                  </a:lnTo>
                  <a:lnTo>
                    <a:pt x="1369059" y="520700"/>
                  </a:lnTo>
                  <a:lnTo>
                    <a:pt x="1358900" y="471169"/>
                  </a:lnTo>
                  <a:lnTo>
                    <a:pt x="1344930" y="422910"/>
                  </a:lnTo>
                  <a:lnTo>
                    <a:pt x="1325880" y="375919"/>
                  </a:lnTo>
                  <a:lnTo>
                    <a:pt x="1313180" y="353060"/>
                  </a:lnTo>
                  <a:lnTo>
                    <a:pt x="1300480" y="330200"/>
                  </a:lnTo>
                  <a:lnTo>
                    <a:pt x="1286509" y="308610"/>
                  </a:lnTo>
                  <a:lnTo>
                    <a:pt x="1271270" y="285750"/>
                  </a:lnTo>
                  <a:lnTo>
                    <a:pt x="1264920" y="261619"/>
                  </a:lnTo>
                  <a:lnTo>
                    <a:pt x="1254759" y="236219"/>
                  </a:lnTo>
                  <a:lnTo>
                    <a:pt x="1242059" y="209550"/>
                  </a:lnTo>
                  <a:lnTo>
                    <a:pt x="1226820" y="182880"/>
                  </a:lnTo>
                  <a:lnTo>
                    <a:pt x="1207770" y="154939"/>
                  </a:lnTo>
                  <a:lnTo>
                    <a:pt x="1186180" y="129539"/>
                  </a:lnTo>
                  <a:lnTo>
                    <a:pt x="1160780" y="104139"/>
                  </a:lnTo>
                  <a:lnTo>
                    <a:pt x="1132839" y="80010"/>
                  </a:lnTo>
                  <a:lnTo>
                    <a:pt x="1103630" y="59689"/>
                  </a:lnTo>
                  <a:lnTo>
                    <a:pt x="1069339" y="40639"/>
                  </a:lnTo>
                  <a:lnTo>
                    <a:pt x="1033780" y="24130"/>
                  </a:lnTo>
                  <a:lnTo>
                    <a:pt x="1014730" y="17780"/>
                  </a:lnTo>
                  <a:lnTo>
                    <a:pt x="995680" y="11430"/>
                  </a:lnTo>
                  <a:lnTo>
                    <a:pt x="975359" y="7619"/>
                  </a:lnTo>
                  <a:lnTo>
                    <a:pt x="953770" y="3810"/>
                  </a:lnTo>
                  <a:lnTo>
                    <a:pt x="932180" y="1269"/>
                  </a:lnTo>
                  <a:lnTo>
                    <a:pt x="910589" y="0"/>
                  </a:lnTo>
                  <a:lnTo>
                    <a:pt x="887730" y="0"/>
                  </a:lnTo>
                  <a:lnTo>
                    <a:pt x="863600" y="1269"/>
                  </a:lnTo>
                  <a:lnTo>
                    <a:pt x="840739" y="3810"/>
                  </a:lnTo>
                  <a:lnTo>
                    <a:pt x="815339" y="7619"/>
                  </a:lnTo>
                  <a:lnTo>
                    <a:pt x="788670" y="6350"/>
                  </a:lnTo>
                  <a:lnTo>
                    <a:pt x="759459" y="3810"/>
                  </a:lnTo>
                  <a:lnTo>
                    <a:pt x="726439" y="2539"/>
                  </a:lnTo>
                  <a:lnTo>
                    <a:pt x="690880" y="2539"/>
                  </a:lnTo>
                  <a:lnTo>
                    <a:pt x="656589" y="3810"/>
                  </a:lnTo>
                  <a:lnTo>
                    <a:pt x="622300" y="8889"/>
                  </a:lnTo>
                  <a:lnTo>
                    <a:pt x="605789" y="11430"/>
                  </a:lnTo>
                  <a:lnTo>
                    <a:pt x="590550" y="15239"/>
                  </a:lnTo>
                  <a:lnTo>
                    <a:pt x="576580" y="20319"/>
                  </a:lnTo>
                  <a:lnTo>
                    <a:pt x="562609" y="26669"/>
                  </a:lnTo>
                  <a:lnTo>
                    <a:pt x="527050" y="31750"/>
                  </a:lnTo>
                  <a:lnTo>
                    <a:pt x="492759" y="38100"/>
                  </a:lnTo>
                  <a:lnTo>
                    <a:pt x="458470" y="45719"/>
                  </a:lnTo>
                  <a:lnTo>
                    <a:pt x="426720" y="54610"/>
                  </a:lnTo>
                  <a:lnTo>
                    <a:pt x="396239" y="63500"/>
                  </a:lnTo>
                  <a:lnTo>
                    <a:pt x="368300" y="73660"/>
                  </a:lnTo>
                  <a:lnTo>
                    <a:pt x="340359" y="83819"/>
                  </a:lnTo>
                  <a:lnTo>
                    <a:pt x="313689" y="96519"/>
                  </a:lnTo>
                  <a:lnTo>
                    <a:pt x="288289" y="107950"/>
                  </a:lnTo>
                  <a:lnTo>
                    <a:pt x="265430" y="121919"/>
                  </a:lnTo>
                  <a:lnTo>
                    <a:pt x="242570" y="135889"/>
                  </a:lnTo>
                  <a:lnTo>
                    <a:pt x="220980" y="149860"/>
                  </a:lnTo>
                  <a:lnTo>
                    <a:pt x="200659" y="166369"/>
                  </a:lnTo>
                  <a:lnTo>
                    <a:pt x="181609" y="181610"/>
                  </a:lnTo>
                  <a:lnTo>
                    <a:pt x="163830" y="198119"/>
                  </a:lnTo>
                  <a:lnTo>
                    <a:pt x="147320" y="214630"/>
                  </a:lnTo>
                  <a:lnTo>
                    <a:pt x="116839" y="250189"/>
                  </a:lnTo>
                  <a:lnTo>
                    <a:pt x="91439" y="287019"/>
                  </a:lnTo>
                  <a:lnTo>
                    <a:pt x="69850" y="325119"/>
                  </a:lnTo>
                  <a:lnTo>
                    <a:pt x="50800" y="364489"/>
                  </a:lnTo>
                  <a:lnTo>
                    <a:pt x="36830" y="405130"/>
                  </a:lnTo>
                  <a:lnTo>
                    <a:pt x="25400" y="445769"/>
                  </a:lnTo>
                  <a:lnTo>
                    <a:pt x="17780" y="48641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Полилиния 91"/>
            <p:cNvSpPr/>
            <p:nvPr/>
          </p:nvSpPr>
          <p:spPr>
            <a:xfrm>
              <a:off x="5068442" y="1062482"/>
              <a:ext cx="399798" cy="1130427"/>
            </a:xfrm>
            <a:custGeom>
              <a:avLst/>
              <a:gdLst/>
              <a:ahLst/>
              <a:cxnLst/>
              <a:rect l="0" t="0" r="0" b="0"/>
              <a:pathLst>
                <a:path w="399798" h="1130427">
                  <a:moveTo>
                    <a:pt x="118999" y="0"/>
                  </a:moveTo>
                  <a:lnTo>
                    <a:pt x="119508" y="5334"/>
                  </a:lnTo>
                  <a:lnTo>
                    <a:pt x="120904" y="11556"/>
                  </a:lnTo>
                  <a:lnTo>
                    <a:pt x="122810" y="19176"/>
                  </a:lnTo>
                  <a:lnTo>
                    <a:pt x="125730" y="27431"/>
                  </a:lnTo>
                  <a:lnTo>
                    <a:pt x="133478" y="46609"/>
                  </a:lnTo>
                  <a:lnTo>
                    <a:pt x="143003" y="68706"/>
                  </a:lnTo>
                  <a:lnTo>
                    <a:pt x="155067" y="93598"/>
                  </a:lnTo>
                  <a:lnTo>
                    <a:pt x="168911" y="120015"/>
                  </a:lnTo>
                  <a:lnTo>
                    <a:pt x="183769" y="147446"/>
                  </a:lnTo>
                  <a:lnTo>
                    <a:pt x="199644" y="175768"/>
                  </a:lnTo>
                  <a:lnTo>
                    <a:pt x="232284" y="231901"/>
                  </a:lnTo>
                  <a:lnTo>
                    <a:pt x="248159" y="258318"/>
                  </a:lnTo>
                  <a:lnTo>
                    <a:pt x="264034" y="283209"/>
                  </a:lnTo>
                  <a:lnTo>
                    <a:pt x="278385" y="306323"/>
                  </a:lnTo>
                  <a:lnTo>
                    <a:pt x="291338" y="326009"/>
                  </a:lnTo>
                  <a:lnTo>
                    <a:pt x="302896" y="342265"/>
                  </a:lnTo>
                  <a:lnTo>
                    <a:pt x="308103" y="348995"/>
                  </a:lnTo>
                  <a:lnTo>
                    <a:pt x="312421" y="354710"/>
                  </a:lnTo>
                  <a:lnTo>
                    <a:pt x="322580" y="366268"/>
                  </a:lnTo>
                  <a:lnTo>
                    <a:pt x="335027" y="377317"/>
                  </a:lnTo>
                  <a:lnTo>
                    <a:pt x="360935" y="397509"/>
                  </a:lnTo>
                  <a:lnTo>
                    <a:pt x="373380" y="407034"/>
                  </a:lnTo>
                  <a:lnTo>
                    <a:pt x="384429" y="416687"/>
                  </a:lnTo>
                  <a:lnTo>
                    <a:pt x="393573" y="426339"/>
                  </a:lnTo>
                  <a:lnTo>
                    <a:pt x="399797" y="435356"/>
                  </a:lnTo>
                  <a:lnTo>
                    <a:pt x="399288" y="440181"/>
                  </a:lnTo>
                  <a:lnTo>
                    <a:pt x="394971" y="444500"/>
                  </a:lnTo>
                  <a:lnTo>
                    <a:pt x="389255" y="447929"/>
                  </a:lnTo>
                  <a:lnTo>
                    <a:pt x="385954" y="449326"/>
                  </a:lnTo>
                  <a:lnTo>
                    <a:pt x="348488" y="467995"/>
                  </a:lnTo>
                  <a:lnTo>
                    <a:pt x="329692" y="478154"/>
                  </a:lnTo>
                  <a:lnTo>
                    <a:pt x="311023" y="489204"/>
                  </a:lnTo>
                  <a:lnTo>
                    <a:pt x="294260" y="501650"/>
                  </a:lnTo>
                  <a:lnTo>
                    <a:pt x="278892" y="516001"/>
                  </a:lnTo>
                  <a:lnTo>
                    <a:pt x="265938" y="532384"/>
                  </a:lnTo>
                  <a:lnTo>
                    <a:pt x="256286" y="551053"/>
                  </a:lnTo>
                  <a:lnTo>
                    <a:pt x="245237" y="581787"/>
                  </a:lnTo>
                  <a:lnTo>
                    <a:pt x="236093" y="613918"/>
                  </a:lnTo>
                  <a:lnTo>
                    <a:pt x="227966" y="648081"/>
                  </a:lnTo>
                  <a:lnTo>
                    <a:pt x="221742" y="683513"/>
                  </a:lnTo>
                  <a:lnTo>
                    <a:pt x="216409" y="720470"/>
                  </a:lnTo>
                  <a:lnTo>
                    <a:pt x="212091" y="757935"/>
                  </a:lnTo>
                  <a:lnTo>
                    <a:pt x="206375" y="835278"/>
                  </a:lnTo>
                  <a:lnTo>
                    <a:pt x="203454" y="913510"/>
                  </a:lnTo>
                  <a:lnTo>
                    <a:pt x="203073" y="989838"/>
                  </a:lnTo>
                  <a:lnTo>
                    <a:pt x="203073" y="1063244"/>
                  </a:lnTo>
                  <a:lnTo>
                    <a:pt x="203454" y="1097788"/>
                  </a:lnTo>
                  <a:lnTo>
                    <a:pt x="203454" y="1130426"/>
                  </a:lnTo>
                  <a:lnTo>
                    <a:pt x="203073" y="1121791"/>
                  </a:lnTo>
                  <a:lnTo>
                    <a:pt x="202058" y="1110741"/>
                  </a:lnTo>
                  <a:lnTo>
                    <a:pt x="200153" y="1098295"/>
                  </a:lnTo>
                  <a:lnTo>
                    <a:pt x="197740" y="1083818"/>
                  </a:lnTo>
                  <a:lnTo>
                    <a:pt x="191517" y="1052194"/>
                  </a:lnTo>
                  <a:lnTo>
                    <a:pt x="184786" y="1018540"/>
                  </a:lnTo>
                  <a:lnTo>
                    <a:pt x="177166" y="984503"/>
                  </a:lnTo>
                  <a:lnTo>
                    <a:pt x="170435" y="952881"/>
                  </a:lnTo>
                  <a:lnTo>
                    <a:pt x="167513" y="938403"/>
                  </a:lnTo>
                  <a:lnTo>
                    <a:pt x="164592" y="925957"/>
                  </a:lnTo>
                  <a:lnTo>
                    <a:pt x="162687" y="914907"/>
                  </a:lnTo>
                  <a:lnTo>
                    <a:pt x="161291" y="905763"/>
                  </a:lnTo>
                  <a:lnTo>
                    <a:pt x="158369" y="885190"/>
                  </a:lnTo>
                  <a:lnTo>
                    <a:pt x="155448" y="859663"/>
                  </a:lnTo>
                  <a:lnTo>
                    <a:pt x="152147" y="830960"/>
                  </a:lnTo>
                  <a:lnTo>
                    <a:pt x="148336" y="799210"/>
                  </a:lnTo>
                  <a:lnTo>
                    <a:pt x="143511" y="765175"/>
                  </a:lnTo>
                  <a:lnTo>
                    <a:pt x="138177" y="729615"/>
                  </a:lnTo>
                  <a:lnTo>
                    <a:pt x="131446" y="694054"/>
                  </a:lnTo>
                  <a:lnTo>
                    <a:pt x="123317" y="658622"/>
                  </a:lnTo>
                  <a:lnTo>
                    <a:pt x="114173" y="624459"/>
                  </a:lnTo>
                  <a:lnTo>
                    <a:pt x="103633" y="592328"/>
                  </a:lnTo>
                  <a:lnTo>
                    <a:pt x="91186" y="562609"/>
                  </a:lnTo>
                  <a:lnTo>
                    <a:pt x="77217" y="536701"/>
                  </a:lnTo>
                  <a:lnTo>
                    <a:pt x="69597" y="525145"/>
                  </a:lnTo>
                  <a:lnTo>
                    <a:pt x="61468" y="515112"/>
                  </a:lnTo>
                  <a:lnTo>
                    <a:pt x="52324" y="506476"/>
                  </a:lnTo>
                  <a:lnTo>
                    <a:pt x="43180" y="498729"/>
                  </a:lnTo>
                  <a:lnTo>
                    <a:pt x="33148" y="493014"/>
                  </a:lnTo>
                  <a:lnTo>
                    <a:pt x="22606" y="488187"/>
                  </a:lnTo>
                  <a:lnTo>
                    <a:pt x="11558" y="485775"/>
                  </a:lnTo>
                  <a:lnTo>
                    <a:pt x="0" y="484378"/>
                  </a:lnTo>
                  <a:lnTo>
                    <a:pt x="6731" y="483362"/>
                  </a:lnTo>
                  <a:lnTo>
                    <a:pt x="14352" y="479551"/>
                  </a:lnTo>
                  <a:lnTo>
                    <a:pt x="30227" y="467995"/>
                  </a:lnTo>
                  <a:lnTo>
                    <a:pt x="44578" y="454151"/>
                  </a:lnTo>
                  <a:lnTo>
                    <a:pt x="50928" y="447420"/>
                  </a:lnTo>
                  <a:lnTo>
                    <a:pt x="56135" y="442595"/>
                  </a:lnTo>
                  <a:lnTo>
                    <a:pt x="77724" y="419100"/>
                  </a:lnTo>
                  <a:lnTo>
                    <a:pt x="96521" y="395985"/>
                  </a:lnTo>
                  <a:lnTo>
                    <a:pt x="112268" y="372490"/>
                  </a:lnTo>
                  <a:lnTo>
                    <a:pt x="125223" y="349504"/>
                  </a:lnTo>
                  <a:lnTo>
                    <a:pt x="135763" y="326009"/>
                  </a:lnTo>
                  <a:lnTo>
                    <a:pt x="143511" y="302006"/>
                  </a:lnTo>
                  <a:lnTo>
                    <a:pt x="148844" y="276987"/>
                  </a:lnTo>
                  <a:lnTo>
                    <a:pt x="152147" y="251587"/>
                  </a:lnTo>
                  <a:lnTo>
                    <a:pt x="153162" y="225170"/>
                  </a:lnTo>
                  <a:lnTo>
                    <a:pt x="152654" y="197739"/>
                  </a:lnTo>
                  <a:lnTo>
                    <a:pt x="150242" y="169037"/>
                  </a:lnTo>
                  <a:lnTo>
                    <a:pt x="146431" y="138810"/>
                  </a:lnTo>
                  <a:lnTo>
                    <a:pt x="141098" y="107060"/>
                  </a:lnTo>
                  <a:lnTo>
                    <a:pt x="134874" y="73532"/>
                  </a:lnTo>
                  <a:lnTo>
                    <a:pt x="127128" y="37973"/>
                  </a:lnTo>
                  <a:close/>
                </a:path>
              </a:pathLst>
            </a:custGeom>
            <a:solidFill>
              <a:srgbClr val="33FF33"/>
            </a:solidFill>
            <a:ln w="0" cap="flat" cmpd="sng" algn="ctr">
              <a:solidFill>
                <a:srgbClr val="33FF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Полилиния 92"/>
            <p:cNvSpPr/>
            <p:nvPr/>
          </p:nvSpPr>
          <p:spPr>
            <a:xfrm>
              <a:off x="5068570" y="1062989"/>
              <a:ext cx="400051" cy="1130301"/>
            </a:xfrm>
            <a:custGeom>
              <a:avLst/>
              <a:gdLst/>
              <a:ahLst/>
              <a:cxnLst/>
              <a:rect l="0" t="0" r="0" b="0"/>
              <a:pathLst>
                <a:path w="400051" h="1130301">
                  <a:moveTo>
                    <a:pt x="118109" y="0"/>
                  </a:moveTo>
                  <a:lnTo>
                    <a:pt x="119380" y="5080"/>
                  </a:lnTo>
                  <a:lnTo>
                    <a:pt x="120650" y="11430"/>
                  </a:lnTo>
                  <a:lnTo>
                    <a:pt x="123189" y="19050"/>
                  </a:lnTo>
                  <a:lnTo>
                    <a:pt x="125730" y="26671"/>
                  </a:lnTo>
                  <a:lnTo>
                    <a:pt x="133350" y="45721"/>
                  </a:lnTo>
                  <a:lnTo>
                    <a:pt x="142239" y="68580"/>
                  </a:lnTo>
                  <a:lnTo>
                    <a:pt x="154939" y="92711"/>
                  </a:lnTo>
                  <a:lnTo>
                    <a:pt x="168909" y="119380"/>
                  </a:lnTo>
                  <a:lnTo>
                    <a:pt x="182880" y="147321"/>
                  </a:lnTo>
                  <a:lnTo>
                    <a:pt x="199389" y="175261"/>
                  </a:lnTo>
                  <a:lnTo>
                    <a:pt x="232409" y="231141"/>
                  </a:lnTo>
                  <a:lnTo>
                    <a:pt x="247650" y="257811"/>
                  </a:lnTo>
                  <a:lnTo>
                    <a:pt x="264159" y="283211"/>
                  </a:lnTo>
                  <a:lnTo>
                    <a:pt x="278130" y="306071"/>
                  </a:lnTo>
                  <a:lnTo>
                    <a:pt x="290830" y="325121"/>
                  </a:lnTo>
                  <a:lnTo>
                    <a:pt x="302259" y="341630"/>
                  </a:lnTo>
                  <a:lnTo>
                    <a:pt x="307339" y="347980"/>
                  </a:lnTo>
                  <a:lnTo>
                    <a:pt x="312420" y="354330"/>
                  </a:lnTo>
                  <a:lnTo>
                    <a:pt x="322580" y="365761"/>
                  </a:lnTo>
                  <a:lnTo>
                    <a:pt x="335280" y="377191"/>
                  </a:lnTo>
                  <a:lnTo>
                    <a:pt x="360680" y="397511"/>
                  </a:lnTo>
                  <a:lnTo>
                    <a:pt x="373380" y="406400"/>
                  </a:lnTo>
                  <a:lnTo>
                    <a:pt x="384809" y="416561"/>
                  </a:lnTo>
                  <a:lnTo>
                    <a:pt x="393700" y="425450"/>
                  </a:lnTo>
                  <a:lnTo>
                    <a:pt x="400050" y="434341"/>
                  </a:lnTo>
                  <a:lnTo>
                    <a:pt x="398780" y="439421"/>
                  </a:lnTo>
                  <a:lnTo>
                    <a:pt x="394970" y="444500"/>
                  </a:lnTo>
                  <a:lnTo>
                    <a:pt x="388620" y="447041"/>
                  </a:lnTo>
                  <a:lnTo>
                    <a:pt x="386080" y="448311"/>
                  </a:lnTo>
                  <a:lnTo>
                    <a:pt x="347980" y="467361"/>
                  </a:lnTo>
                  <a:lnTo>
                    <a:pt x="328930" y="477521"/>
                  </a:lnTo>
                  <a:lnTo>
                    <a:pt x="311150" y="488950"/>
                  </a:lnTo>
                  <a:lnTo>
                    <a:pt x="294639" y="501650"/>
                  </a:lnTo>
                  <a:lnTo>
                    <a:pt x="278130" y="515621"/>
                  </a:lnTo>
                  <a:lnTo>
                    <a:pt x="265430" y="532130"/>
                  </a:lnTo>
                  <a:lnTo>
                    <a:pt x="256539" y="549911"/>
                  </a:lnTo>
                  <a:lnTo>
                    <a:pt x="245109" y="581661"/>
                  </a:lnTo>
                  <a:lnTo>
                    <a:pt x="236220" y="613411"/>
                  </a:lnTo>
                  <a:lnTo>
                    <a:pt x="227330" y="647700"/>
                  </a:lnTo>
                  <a:lnTo>
                    <a:pt x="220980" y="683261"/>
                  </a:lnTo>
                  <a:lnTo>
                    <a:pt x="215900" y="720090"/>
                  </a:lnTo>
                  <a:lnTo>
                    <a:pt x="212089" y="756921"/>
                  </a:lnTo>
                  <a:lnTo>
                    <a:pt x="205739" y="834390"/>
                  </a:lnTo>
                  <a:lnTo>
                    <a:pt x="203200" y="913131"/>
                  </a:lnTo>
                  <a:lnTo>
                    <a:pt x="203200" y="989331"/>
                  </a:lnTo>
                  <a:lnTo>
                    <a:pt x="203200" y="1062990"/>
                  </a:lnTo>
                  <a:lnTo>
                    <a:pt x="203200" y="1097281"/>
                  </a:lnTo>
                  <a:lnTo>
                    <a:pt x="203200" y="1130300"/>
                  </a:lnTo>
                  <a:lnTo>
                    <a:pt x="203200" y="1121411"/>
                  </a:lnTo>
                  <a:lnTo>
                    <a:pt x="201930" y="1109981"/>
                  </a:lnTo>
                  <a:lnTo>
                    <a:pt x="199389" y="1097281"/>
                  </a:lnTo>
                  <a:lnTo>
                    <a:pt x="198120" y="1083311"/>
                  </a:lnTo>
                  <a:lnTo>
                    <a:pt x="191770" y="1051561"/>
                  </a:lnTo>
                  <a:lnTo>
                    <a:pt x="184150" y="1018540"/>
                  </a:lnTo>
                  <a:lnTo>
                    <a:pt x="176530" y="984250"/>
                  </a:lnTo>
                  <a:lnTo>
                    <a:pt x="170180" y="952500"/>
                  </a:lnTo>
                  <a:lnTo>
                    <a:pt x="167639" y="937261"/>
                  </a:lnTo>
                  <a:lnTo>
                    <a:pt x="163830" y="925831"/>
                  </a:lnTo>
                  <a:lnTo>
                    <a:pt x="162559" y="914400"/>
                  </a:lnTo>
                  <a:lnTo>
                    <a:pt x="161289" y="905511"/>
                  </a:lnTo>
                  <a:lnTo>
                    <a:pt x="157480" y="885190"/>
                  </a:lnTo>
                  <a:lnTo>
                    <a:pt x="154939" y="859790"/>
                  </a:lnTo>
                  <a:lnTo>
                    <a:pt x="152400" y="830581"/>
                  </a:lnTo>
                  <a:lnTo>
                    <a:pt x="148589" y="798831"/>
                  </a:lnTo>
                  <a:lnTo>
                    <a:pt x="143509" y="764540"/>
                  </a:lnTo>
                  <a:lnTo>
                    <a:pt x="138430" y="728981"/>
                  </a:lnTo>
                  <a:lnTo>
                    <a:pt x="130809" y="693421"/>
                  </a:lnTo>
                  <a:lnTo>
                    <a:pt x="123189" y="657861"/>
                  </a:lnTo>
                  <a:lnTo>
                    <a:pt x="114300" y="623571"/>
                  </a:lnTo>
                  <a:lnTo>
                    <a:pt x="102870" y="591821"/>
                  </a:lnTo>
                  <a:lnTo>
                    <a:pt x="91439" y="562611"/>
                  </a:lnTo>
                  <a:lnTo>
                    <a:pt x="77470" y="535941"/>
                  </a:lnTo>
                  <a:lnTo>
                    <a:pt x="69850" y="524511"/>
                  </a:lnTo>
                  <a:lnTo>
                    <a:pt x="60959" y="514350"/>
                  </a:lnTo>
                  <a:lnTo>
                    <a:pt x="52070" y="505461"/>
                  </a:lnTo>
                  <a:lnTo>
                    <a:pt x="43180" y="497841"/>
                  </a:lnTo>
                  <a:lnTo>
                    <a:pt x="33020" y="492761"/>
                  </a:lnTo>
                  <a:lnTo>
                    <a:pt x="22859" y="487680"/>
                  </a:lnTo>
                  <a:lnTo>
                    <a:pt x="11430" y="485141"/>
                  </a:lnTo>
                  <a:lnTo>
                    <a:pt x="0" y="483871"/>
                  </a:lnTo>
                  <a:lnTo>
                    <a:pt x="6350" y="482600"/>
                  </a:lnTo>
                  <a:lnTo>
                    <a:pt x="13970" y="478791"/>
                  </a:lnTo>
                  <a:lnTo>
                    <a:pt x="30480" y="467361"/>
                  </a:lnTo>
                  <a:lnTo>
                    <a:pt x="44450" y="453391"/>
                  </a:lnTo>
                  <a:lnTo>
                    <a:pt x="50800" y="447041"/>
                  </a:lnTo>
                  <a:lnTo>
                    <a:pt x="55880" y="441961"/>
                  </a:lnTo>
                  <a:lnTo>
                    <a:pt x="77470" y="419100"/>
                  </a:lnTo>
                  <a:lnTo>
                    <a:pt x="96520" y="394971"/>
                  </a:lnTo>
                  <a:lnTo>
                    <a:pt x="111759" y="372111"/>
                  </a:lnTo>
                  <a:lnTo>
                    <a:pt x="124459" y="349250"/>
                  </a:lnTo>
                  <a:lnTo>
                    <a:pt x="135889" y="325121"/>
                  </a:lnTo>
                  <a:lnTo>
                    <a:pt x="143509" y="300991"/>
                  </a:lnTo>
                  <a:lnTo>
                    <a:pt x="148589" y="276861"/>
                  </a:lnTo>
                  <a:lnTo>
                    <a:pt x="152400" y="251461"/>
                  </a:lnTo>
                  <a:lnTo>
                    <a:pt x="152400" y="224791"/>
                  </a:lnTo>
                  <a:lnTo>
                    <a:pt x="152400" y="196850"/>
                  </a:lnTo>
                  <a:lnTo>
                    <a:pt x="149859" y="168911"/>
                  </a:lnTo>
                  <a:lnTo>
                    <a:pt x="146050" y="138430"/>
                  </a:lnTo>
                  <a:lnTo>
                    <a:pt x="140970" y="106680"/>
                  </a:lnTo>
                  <a:lnTo>
                    <a:pt x="134620" y="72391"/>
                  </a:lnTo>
                  <a:lnTo>
                    <a:pt x="127000" y="3683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Полилиния 93"/>
            <p:cNvSpPr/>
            <p:nvPr/>
          </p:nvSpPr>
          <p:spPr>
            <a:xfrm>
              <a:off x="4624070" y="1300480"/>
              <a:ext cx="443231" cy="273051"/>
            </a:xfrm>
            <a:custGeom>
              <a:avLst/>
              <a:gdLst/>
              <a:ahLst/>
              <a:cxnLst/>
              <a:rect l="0" t="0" r="0" b="0"/>
              <a:pathLst>
                <a:path w="443231" h="273051">
                  <a:moveTo>
                    <a:pt x="5080" y="0"/>
                  </a:moveTo>
                  <a:lnTo>
                    <a:pt x="1270" y="16509"/>
                  </a:lnTo>
                  <a:lnTo>
                    <a:pt x="0" y="33020"/>
                  </a:lnTo>
                  <a:lnTo>
                    <a:pt x="1270" y="50800"/>
                  </a:lnTo>
                  <a:lnTo>
                    <a:pt x="3809" y="67309"/>
                  </a:lnTo>
                  <a:lnTo>
                    <a:pt x="7620" y="83820"/>
                  </a:lnTo>
                  <a:lnTo>
                    <a:pt x="11430" y="97789"/>
                  </a:lnTo>
                  <a:lnTo>
                    <a:pt x="15239" y="109220"/>
                  </a:lnTo>
                  <a:lnTo>
                    <a:pt x="19050" y="116839"/>
                  </a:lnTo>
                  <a:lnTo>
                    <a:pt x="27939" y="132080"/>
                  </a:lnTo>
                  <a:lnTo>
                    <a:pt x="38100" y="148589"/>
                  </a:lnTo>
                  <a:lnTo>
                    <a:pt x="50800" y="163830"/>
                  </a:lnTo>
                  <a:lnTo>
                    <a:pt x="63500" y="179070"/>
                  </a:lnTo>
                  <a:lnTo>
                    <a:pt x="77470" y="193039"/>
                  </a:lnTo>
                  <a:lnTo>
                    <a:pt x="93980" y="207009"/>
                  </a:lnTo>
                  <a:lnTo>
                    <a:pt x="111759" y="220980"/>
                  </a:lnTo>
                  <a:lnTo>
                    <a:pt x="129539" y="232409"/>
                  </a:lnTo>
                  <a:lnTo>
                    <a:pt x="148589" y="242570"/>
                  </a:lnTo>
                  <a:lnTo>
                    <a:pt x="167639" y="252730"/>
                  </a:lnTo>
                  <a:lnTo>
                    <a:pt x="187959" y="260350"/>
                  </a:lnTo>
                  <a:lnTo>
                    <a:pt x="209550" y="266700"/>
                  </a:lnTo>
                  <a:lnTo>
                    <a:pt x="231139" y="270509"/>
                  </a:lnTo>
                  <a:lnTo>
                    <a:pt x="254000" y="273050"/>
                  </a:lnTo>
                  <a:lnTo>
                    <a:pt x="276859" y="273050"/>
                  </a:lnTo>
                  <a:lnTo>
                    <a:pt x="299720" y="270509"/>
                  </a:lnTo>
                  <a:lnTo>
                    <a:pt x="317500" y="267970"/>
                  </a:lnTo>
                  <a:lnTo>
                    <a:pt x="336550" y="264159"/>
                  </a:lnTo>
                  <a:lnTo>
                    <a:pt x="375920" y="256539"/>
                  </a:lnTo>
                  <a:lnTo>
                    <a:pt x="394970" y="252730"/>
                  </a:lnTo>
                  <a:lnTo>
                    <a:pt x="412750" y="250189"/>
                  </a:lnTo>
                  <a:lnTo>
                    <a:pt x="429259" y="247650"/>
                  </a:lnTo>
                  <a:lnTo>
                    <a:pt x="443230" y="2463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Полилиния 94"/>
            <p:cNvSpPr/>
            <p:nvPr/>
          </p:nvSpPr>
          <p:spPr>
            <a:xfrm>
              <a:off x="5464809" y="1497330"/>
              <a:ext cx="452121" cy="68581"/>
            </a:xfrm>
            <a:custGeom>
              <a:avLst/>
              <a:gdLst/>
              <a:ahLst/>
              <a:cxnLst/>
              <a:rect l="0" t="0" r="0" b="0"/>
              <a:pathLst>
                <a:path w="452121" h="68581">
                  <a:moveTo>
                    <a:pt x="452120" y="17780"/>
                  </a:moveTo>
                  <a:lnTo>
                    <a:pt x="452120" y="26670"/>
                  </a:lnTo>
                  <a:lnTo>
                    <a:pt x="450850" y="34289"/>
                  </a:lnTo>
                  <a:lnTo>
                    <a:pt x="447041" y="46989"/>
                  </a:lnTo>
                  <a:lnTo>
                    <a:pt x="440691" y="57150"/>
                  </a:lnTo>
                  <a:lnTo>
                    <a:pt x="433070" y="63500"/>
                  </a:lnTo>
                  <a:lnTo>
                    <a:pt x="422911" y="67309"/>
                  </a:lnTo>
                  <a:lnTo>
                    <a:pt x="411481" y="68580"/>
                  </a:lnTo>
                  <a:lnTo>
                    <a:pt x="397511" y="68580"/>
                  </a:lnTo>
                  <a:lnTo>
                    <a:pt x="384811" y="66039"/>
                  </a:lnTo>
                  <a:lnTo>
                    <a:pt x="355600" y="58420"/>
                  </a:lnTo>
                  <a:lnTo>
                    <a:pt x="328931" y="50800"/>
                  </a:lnTo>
                  <a:lnTo>
                    <a:pt x="314961" y="45720"/>
                  </a:lnTo>
                  <a:lnTo>
                    <a:pt x="303531" y="43180"/>
                  </a:lnTo>
                  <a:lnTo>
                    <a:pt x="293370" y="39370"/>
                  </a:lnTo>
                  <a:lnTo>
                    <a:pt x="284481" y="39370"/>
                  </a:lnTo>
                  <a:lnTo>
                    <a:pt x="242570" y="38100"/>
                  </a:lnTo>
                  <a:lnTo>
                    <a:pt x="204470" y="36830"/>
                  </a:lnTo>
                  <a:lnTo>
                    <a:pt x="168911" y="35559"/>
                  </a:lnTo>
                  <a:lnTo>
                    <a:pt x="134620" y="33020"/>
                  </a:lnTo>
                  <a:lnTo>
                    <a:pt x="101600" y="30480"/>
                  </a:lnTo>
                  <a:lnTo>
                    <a:pt x="68581" y="24130"/>
                  </a:lnTo>
                  <a:lnTo>
                    <a:pt x="35561" y="1397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Полилиния 95"/>
            <p:cNvSpPr/>
            <p:nvPr/>
          </p:nvSpPr>
          <p:spPr>
            <a:xfrm>
              <a:off x="4555490" y="1700529"/>
              <a:ext cx="754381" cy="534672"/>
            </a:xfrm>
            <a:custGeom>
              <a:avLst/>
              <a:gdLst/>
              <a:ahLst/>
              <a:cxnLst/>
              <a:rect l="0" t="0" r="0" b="0"/>
              <a:pathLst>
                <a:path w="754381" h="534672">
                  <a:moveTo>
                    <a:pt x="750569" y="534671"/>
                  </a:moveTo>
                  <a:lnTo>
                    <a:pt x="754380" y="534671"/>
                  </a:lnTo>
                  <a:lnTo>
                    <a:pt x="711200" y="532131"/>
                  </a:lnTo>
                  <a:lnTo>
                    <a:pt x="669289" y="525781"/>
                  </a:lnTo>
                  <a:lnTo>
                    <a:pt x="628650" y="516891"/>
                  </a:lnTo>
                  <a:lnTo>
                    <a:pt x="590550" y="502921"/>
                  </a:lnTo>
                  <a:lnTo>
                    <a:pt x="553719" y="486410"/>
                  </a:lnTo>
                  <a:lnTo>
                    <a:pt x="518160" y="466091"/>
                  </a:lnTo>
                  <a:lnTo>
                    <a:pt x="485139" y="444500"/>
                  </a:lnTo>
                  <a:lnTo>
                    <a:pt x="453389" y="419100"/>
                  </a:lnTo>
                  <a:lnTo>
                    <a:pt x="424180" y="392431"/>
                  </a:lnTo>
                  <a:lnTo>
                    <a:pt x="397510" y="363221"/>
                  </a:lnTo>
                  <a:lnTo>
                    <a:pt x="372110" y="332741"/>
                  </a:lnTo>
                  <a:lnTo>
                    <a:pt x="350519" y="300991"/>
                  </a:lnTo>
                  <a:lnTo>
                    <a:pt x="330200" y="267971"/>
                  </a:lnTo>
                  <a:lnTo>
                    <a:pt x="312419" y="234950"/>
                  </a:lnTo>
                  <a:lnTo>
                    <a:pt x="297180" y="200660"/>
                  </a:lnTo>
                  <a:lnTo>
                    <a:pt x="284480" y="166371"/>
                  </a:lnTo>
                  <a:lnTo>
                    <a:pt x="279400" y="147321"/>
                  </a:lnTo>
                  <a:lnTo>
                    <a:pt x="275589" y="128271"/>
                  </a:lnTo>
                  <a:lnTo>
                    <a:pt x="269239" y="90171"/>
                  </a:lnTo>
                  <a:lnTo>
                    <a:pt x="264160" y="71121"/>
                  </a:lnTo>
                  <a:lnTo>
                    <a:pt x="256539" y="54610"/>
                  </a:lnTo>
                  <a:lnTo>
                    <a:pt x="250189" y="46991"/>
                  </a:lnTo>
                  <a:lnTo>
                    <a:pt x="243839" y="40641"/>
                  </a:lnTo>
                  <a:lnTo>
                    <a:pt x="237489" y="34291"/>
                  </a:lnTo>
                  <a:lnTo>
                    <a:pt x="228600" y="29210"/>
                  </a:lnTo>
                  <a:lnTo>
                    <a:pt x="210819" y="21591"/>
                  </a:lnTo>
                  <a:lnTo>
                    <a:pt x="193039" y="17781"/>
                  </a:lnTo>
                  <a:lnTo>
                    <a:pt x="176530" y="15241"/>
                  </a:lnTo>
                  <a:lnTo>
                    <a:pt x="157480" y="11431"/>
                  </a:lnTo>
                  <a:lnTo>
                    <a:pt x="149860" y="11431"/>
                  </a:lnTo>
                  <a:lnTo>
                    <a:pt x="140969" y="11431"/>
                  </a:lnTo>
                  <a:lnTo>
                    <a:pt x="135889" y="10160"/>
                  </a:lnTo>
                  <a:lnTo>
                    <a:pt x="133350" y="10160"/>
                  </a:lnTo>
                  <a:lnTo>
                    <a:pt x="130810" y="7621"/>
                  </a:lnTo>
                  <a:lnTo>
                    <a:pt x="129539" y="3810"/>
                  </a:lnTo>
                  <a:lnTo>
                    <a:pt x="115569" y="2541"/>
                  </a:lnTo>
                  <a:lnTo>
                    <a:pt x="102869" y="1271"/>
                  </a:lnTo>
                  <a:lnTo>
                    <a:pt x="91439" y="0"/>
                  </a:lnTo>
                  <a:lnTo>
                    <a:pt x="81280" y="0"/>
                  </a:lnTo>
                  <a:lnTo>
                    <a:pt x="64769" y="0"/>
                  </a:lnTo>
                  <a:lnTo>
                    <a:pt x="50800" y="1271"/>
                  </a:lnTo>
                  <a:lnTo>
                    <a:pt x="26669" y="5081"/>
                  </a:lnTo>
                  <a:lnTo>
                    <a:pt x="15239" y="6350"/>
                  </a:lnTo>
                  <a:lnTo>
                    <a:pt x="0" y="7621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Полилиния 96"/>
            <p:cNvSpPr/>
            <p:nvPr/>
          </p:nvSpPr>
          <p:spPr>
            <a:xfrm>
              <a:off x="5205729" y="1419860"/>
              <a:ext cx="176531" cy="365761"/>
            </a:xfrm>
            <a:custGeom>
              <a:avLst/>
              <a:gdLst/>
              <a:ahLst/>
              <a:cxnLst/>
              <a:rect l="0" t="0" r="0" b="0"/>
              <a:pathLst>
                <a:path w="176531" h="365761">
                  <a:moveTo>
                    <a:pt x="0" y="365760"/>
                  </a:moveTo>
                  <a:lnTo>
                    <a:pt x="1271" y="311150"/>
                  </a:lnTo>
                  <a:lnTo>
                    <a:pt x="6350" y="256540"/>
                  </a:lnTo>
                  <a:lnTo>
                    <a:pt x="11430" y="229869"/>
                  </a:lnTo>
                  <a:lnTo>
                    <a:pt x="17780" y="203200"/>
                  </a:lnTo>
                  <a:lnTo>
                    <a:pt x="25400" y="177800"/>
                  </a:lnTo>
                  <a:lnTo>
                    <a:pt x="34291" y="152400"/>
                  </a:lnTo>
                  <a:lnTo>
                    <a:pt x="44450" y="128270"/>
                  </a:lnTo>
                  <a:lnTo>
                    <a:pt x="57150" y="105409"/>
                  </a:lnTo>
                  <a:lnTo>
                    <a:pt x="72391" y="83820"/>
                  </a:lnTo>
                  <a:lnTo>
                    <a:pt x="87630" y="64770"/>
                  </a:lnTo>
                  <a:lnTo>
                    <a:pt x="106680" y="45720"/>
                  </a:lnTo>
                  <a:lnTo>
                    <a:pt x="127000" y="27940"/>
                  </a:lnTo>
                  <a:lnTo>
                    <a:pt x="151130" y="12700"/>
                  </a:lnTo>
                  <a:lnTo>
                    <a:pt x="17653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Полилиния 97"/>
            <p:cNvSpPr/>
            <p:nvPr/>
          </p:nvSpPr>
          <p:spPr>
            <a:xfrm>
              <a:off x="5267959" y="2178050"/>
              <a:ext cx="8892" cy="60961"/>
            </a:xfrm>
            <a:custGeom>
              <a:avLst/>
              <a:gdLst/>
              <a:ahLst/>
              <a:cxnLst/>
              <a:rect l="0" t="0" r="0" b="0"/>
              <a:pathLst>
                <a:path w="8892" h="60961">
                  <a:moveTo>
                    <a:pt x="3811" y="57150"/>
                  </a:moveTo>
                  <a:lnTo>
                    <a:pt x="0" y="60960"/>
                  </a:lnTo>
                  <a:lnTo>
                    <a:pt x="1270" y="59689"/>
                  </a:lnTo>
                  <a:lnTo>
                    <a:pt x="3811" y="59689"/>
                  </a:lnTo>
                  <a:lnTo>
                    <a:pt x="8891" y="59689"/>
                  </a:lnTo>
                  <a:lnTo>
                    <a:pt x="7620" y="57150"/>
                  </a:lnTo>
                  <a:lnTo>
                    <a:pt x="6350" y="50800"/>
                  </a:lnTo>
                  <a:lnTo>
                    <a:pt x="5081" y="43179"/>
                  </a:lnTo>
                  <a:lnTo>
                    <a:pt x="3811" y="31750"/>
                  </a:lnTo>
                  <a:lnTo>
                    <a:pt x="2541" y="11429"/>
                  </a:lnTo>
                  <a:lnTo>
                    <a:pt x="2541" y="5079"/>
                  </a:lnTo>
                  <a:lnTo>
                    <a:pt x="2541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Полилиния 98"/>
            <p:cNvSpPr/>
            <p:nvPr/>
          </p:nvSpPr>
          <p:spPr>
            <a:xfrm>
              <a:off x="5185409" y="996950"/>
              <a:ext cx="44451" cy="73661"/>
            </a:xfrm>
            <a:custGeom>
              <a:avLst/>
              <a:gdLst/>
              <a:ahLst/>
              <a:cxnLst/>
              <a:rect l="0" t="0" r="0" b="0"/>
              <a:pathLst>
                <a:path w="44451" h="73661">
                  <a:moveTo>
                    <a:pt x="44450" y="0"/>
                  </a:moveTo>
                  <a:lnTo>
                    <a:pt x="35561" y="1269"/>
                  </a:lnTo>
                  <a:lnTo>
                    <a:pt x="26670" y="6350"/>
                  </a:lnTo>
                  <a:lnTo>
                    <a:pt x="19050" y="12700"/>
                  </a:lnTo>
                  <a:lnTo>
                    <a:pt x="12700" y="22860"/>
                  </a:lnTo>
                  <a:lnTo>
                    <a:pt x="6350" y="33019"/>
                  </a:lnTo>
                  <a:lnTo>
                    <a:pt x="2541" y="45719"/>
                  </a:lnTo>
                  <a:lnTo>
                    <a:pt x="0" y="59689"/>
                  </a:lnTo>
                  <a:lnTo>
                    <a:pt x="1270" y="736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Полилиния 99"/>
            <p:cNvSpPr/>
            <p:nvPr/>
          </p:nvSpPr>
          <p:spPr>
            <a:xfrm>
              <a:off x="5184140" y="850900"/>
              <a:ext cx="317501" cy="143511"/>
            </a:xfrm>
            <a:custGeom>
              <a:avLst/>
              <a:gdLst/>
              <a:ahLst/>
              <a:cxnLst/>
              <a:rect l="0" t="0" r="0" b="0"/>
              <a:pathLst>
                <a:path w="317501" h="143511">
                  <a:moveTo>
                    <a:pt x="317500" y="0"/>
                  </a:moveTo>
                  <a:lnTo>
                    <a:pt x="304800" y="0"/>
                  </a:lnTo>
                  <a:lnTo>
                    <a:pt x="289560" y="1269"/>
                  </a:lnTo>
                  <a:lnTo>
                    <a:pt x="273050" y="3810"/>
                  </a:lnTo>
                  <a:lnTo>
                    <a:pt x="254000" y="6350"/>
                  </a:lnTo>
                  <a:lnTo>
                    <a:pt x="233680" y="10160"/>
                  </a:lnTo>
                  <a:lnTo>
                    <a:pt x="212089" y="13969"/>
                  </a:lnTo>
                  <a:lnTo>
                    <a:pt x="168910" y="24130"/>
                  </a:lnTo>
                  <a:lnTo>
                    <a:pt x="124460" y="34289"/>
                  </a:lnTo>
                  <a:lnTo>
                    <a:pt x="85089" y="45719"/>
                  </a:lnTo>
                  <a:lnTo>
                    <a:pt x="67310" y="50800"/>
                  </a:lnTo>
                  <a:lnTo>
                    <a:pt x="52069" y="55880"/>
                  </a:lnTo>
                  <a:lnTo>
                    <a:pt x="39369" y="60960"/>
                  </a:lnTo>
                  <a:lnTo>
                    <a:pt x="29210" y="66039"/>
                  </a:lnTo>
                  <a:lnTo>
                    <a:pt x="22860" y="71119"/>
                  </a:lnTo>
                  <a:lnTo>
                    <a:pt x="16510" y="78739"/>
                  </a:lnTo>
                  <a:lnTo>
                    <a:pt x="12700" y="88900"/>
                  </a:lnTo>
                  <a:lnTo>
                    <a:pt x="8889" y="100330"/>
                  </a:lnTo>
                  <a:lnTo>
                    <a:pt x="3810" y="124460"/>
                  </a:lnTo>
                  <a:lnTo>
                    <a:pt x="2539" y="134619"/>
                  </a:lnTo>
                  <a:lnTo>
                    <a:pt x="0" y="14351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5171440" y="574040"/>
              <a:ext cx="55881" cy="342900"/>
            </a:xfrm>
            <a:custGeom>
              <a:avLst/>
              <a:gdLst/>
              <a:ahLst/>
              <a:cxnLst/>
              <a:rect l="0" t="0" r="0" b="0"/>
              <a:pathLst>
                <a:path w="55881" h="342900">
                  <a:moveTo>
                    <a:pt x="5080" y="5079"/>
                  </a:moveTo>
                  <a:lnTo>
                    <a:pt x="2539" y="5079"/>
                  </a:lnTo>
                  <a:lnTo>
                    <a:pt x="1269" y="3810"/>
                  </a:lnTo>
                  <a:lnTo>
                    <a:pt x="0" y="2540"/>
                  </a:lnTo>
                  <a:lnTo>
                    <a:pt x="0" y="0"/>
                  </a:lnTo>
                  <a:lnTo>
                    <a:pt x="1269" y="22860"/>
                  </a:lnTo>
                  <a:lnTo>
                    <a:pt x="5080" y="44450"/>
                  </a:lnTo>
                  <a:lnTo>
                    <a:pt x="8889" y="64769"/>
                  </a:lnTo>
                  <a:lnTo>
                    <a:pt x="15239" y="85090"/>
                  </a:lnTo>
                  <a:lnTo>
                    <a:pt x="27939" y="124460"/>
                  </a:lnTo>
                  <a:lnTo>
                    <a:pt x="41910" y="163829"/>
                  </a:lnTo>
                  <a:lnTo>
                    <a:pt x="46989" y="182879"/>
                  </a:lnTo>
                  <a:lnTo>
                    <a:pt x="52069" y="203200"/>
                  </a:lnTo>
                  <a:lnTo>
                    <a:pt x="54610" y="224790"/>
                  </a:lnTo>
                  <a:lnTo>
                    <a:pt x="55880" y="246379"/>
                  </a:lnTo>
                  <a:lnTo>
                    <a:pt x="54610" y="267970"/>
                  </a:lnTo>
                  <a:lnTo>
                    <a:pt x="50800" y="292099"/>
                  </a:lnTo>
                  <a:lnTo>
                    <a:pt x="43180" y="316229"/>
                  </a:lnTo>
                  <a:lnTo>
                    <a:pt x="34289" y="34289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Полилиния 101"/>
            <p:cNvSpPr/>
            <p:nvPr/>
          </p:nvSpPr>
          <p:spPr>
            <a:xfrm>
              <a:off x="4386579" y="1098550"/>
              <a:ext cx="92712" cy="60961"/>
            </a:xfrm>
            <a:custGeom>
              <a:avLst/>
              <a:gdLst/>
              <a:ahLst/>
              <a:cxnLst/>
              <a:rect l="0" t="0" r="0" b="0"/>
              <a:pathLst>
                <a:path w="92712" h="60961">
                  <a:moveTo>
                    <a:pt x="2541" y="0"/>
                  </a:moveTo>
                  <a:lnTo>
                    <a:pt x="0" y="0"/>
                  </a:lnTo>
                  <a:lnTo>
                    <a:pt x="0" y="1269"/>
                  </a:lnTo>
                  <a:lnTo>
                    <a:pt x="2541" y="5080"/>
                  </a:lnTo>
                  <a:lnTo>
                    <a:pt x="6350" y="8889"/>
                  </a:lnTo>
                  <a:lnTo>
                    <a:pt x="12700" y="12700"/>
                  </a:lnTo>
                  <a:lnTo>
                    <a:pt x="19050" y="17780"/>
                  </a:lnTo>
                  <a:lnTo>
                    <a:pt x="35561" y="29210"/>
                  </a:lnTo>
                  <a:lnTo>
                    <a:pt x="53341" y="39369"/>
                  </a:lnTo>
                  <a:lnTo>
                    <a:pt x="71121" y="49530"/>
                  </a:lnTo>
                  <a:lnTo>
                    <a:pt x="78741" y="53339"/>
                  </a:lnTo>
                  <a:lnTo>
                    <a:pt x="85091" y="57150"/>
                  </a:lnTo>
                  <a:lnTo>
                    <a:pt x="90171" y="59689"/>
                  </a:lnTo>
                  <a:lnTo>
                    <a:pt x="92711" y="6096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Полилиния 102"/>
            <p:cNvSpPr/>
            <p:nvPr/>
          </p:nvSpPr>
          <p:spPr>
            <a:xfrm>
              <a:off x="5872479" y="1366519"/>
              <a:ext cx="234951" cy="115571"/>
            </a:xfrm>
            <a:custGeom>
              <a:avLst/>
              <a:gdLst/>
              <a:ahLst/>
              <a:cxnLst/>
              <a:rect l="0" t="0" r="0" b="0"/>
              <a:pathLst>
                <a:path w="234951" h="115571">
                  <a:moveTo>
                    <a:pt x="234950" y="115570"/>
                  </a:moveTo>
                  <a:lnTo>
                    <a:pt x="224791" y="113031"/>
                  </a:lnTo>
                  <a:lnTo>
                    <a:pt x="215900" y="109220"/>
                  </a:lnTo>
                  <a:lnTo>
                    <a:pt x="207011" y="104141"/>
                  </a:lnTo>
                  <a:lnTo>
                    <a:pt x="198121" y="96520"/>
                  </a:lnTo>
                  <a:lnTo>
                    <a:pt x="180341" y="78741"/>
                  </a:lnTo>
                  <a:lnTo>
                    <a:pt x="160021" y="57150"/>
                  </a:lnTo>
                  <a:lnTo>
                    <a:pt x="147321" y="46991"/>
                  </a:lnTo>
                  <a:lnTo>
                    <a:pt x="133350" y="35561"/>
                  </a:lnTo>
                  <a:lnTo>
                    <a:pt x="118111" y="26670"/>
                  </a:lnTo>
                  <a:lnTo>
                    <a:pt x="99061" y="17781"/>
                  </a:lnTo>
                  <a:lnTo>
                    <a:pt x="80011" y="10161"/>
                  </a:lnTo>
                  <a:lnTo>
                    <a:pt x="55880" y="5081"/>
                  </a:lnTo>
                  <a:lnTo>
                    <a:pt x="30480" y="127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6024879" y="1423669"/>
              <a:ext cx="45722" cy="214632"/>
            </a:xfrm>
            <a:custGeom>
              <a:avLst/>
              <a:gdLst/>
              <a:ahLst/>
              <a:cxnLst/>
              <a:rect l="0" t="0" r="0" b="0"/>
              <a:pathLst>
                <a:path w="45722" h="214632">
                  <a:moveTo>
                    <a:pt x="45721" y="209551"/>
                  </a:moveTo>
                  <a:lnTo>
                    <a:pt x="39371" y="214631"/>
                  </a:lnTo>
                  <a:lnTo>
                    <a:pt x="33021" y="213360"/>
                  </a:lnTo>
                  <a:lnTo>
                    <a:pt x="29211" y="209551"/>
                  </a:lnTo>
                  <a:lnTo>
                    <a:pt x="24130" y="201931"/>
                  </a:lnTo>
                  <a:lnTo>
                    <a:pt x="17780" y="185420"/>
                  </a:lnTo>
                  <a:lnTo>
                    <a:pt x="15241" y="177800"/>
                  </a:lnTo>
                  <a:lnTo>
                    <a:pt x="12700" y="172720"/>
                  </a:lnTo>
                  <a:lnTo>
                    <a:pt x="8891" y="165100"/>
                  </a:lnTo>
                  <a:lnTo>
                    <a:pt x="6350" y="156211"/>
                  </a:lnTo>
                  <a:lnTo>
                    <a:pt x="3811" y="135891"/>
                  </a:lnTo>
                  <a:lnTo>
                    <a:pt x="2541" y="113031"/>
                  </a:lnTo>
                  <a:lnTo>
                    <a:pt x="2541" y="90170"/>
                  </a:lnTo>
                  <a:lnTo>
                    <a:pt x="3811" y="64770"/>
                  </a:lnTo>
                  <a:lnTo>
                    <a:pt x="3811" y="41911"/>
                  </a:lnTo>
                  <a:lnTo>
                    <a:pt x="2541" y="1905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5699759" y="862330"/>
              <a:ext cx="44451" cy="256540"/>
            </a:xfrm>
            <a:custGeom>
              <a:avLst/>
              <a:gdLst/>
              <a:ahLst/>
              <a:cxnLst/>
              <a:rect l="0" t="0" r="0" b="0"/>
              <a:pathLst>
                <a:path w="44451" h="256540">
                  <a:moveTo>
                    <a:pt x="12700" y="0"/>
                  </a:moveTo>
                  <a:lnTo>
                    <a:pt x="8891" y="1270"/>
                  </a:lnTo>
                  <a:lnTo>
                    <a:pt x="6350" y="2539"/>
                  </a:lnTo>
                  <a:lnTo>
                    <a:pt x="1270" y="7620"/>
                  </a:lnTo>
                  <a:lnTo>
                    <a:pt x="0" y="15239"/>
                  </a:lnTo>
                  <a:lnTo>
                    <a:pt x="0" y="24130"/>
                  </a:lnTo>
                  <a:lnTo>
                    <a:pt x="2541" y="43180"/>
                  </a:lnTo>
                  <a:lnTo>
                    <a:pt x="5081" y="52070"/>
                  </a:lnTo>
                  <a:lnTo>
                    <a:pt x="8891" y="58420"/>
                  </a:lnTo>
                  <a:lnTo>
                    <a:pt x="15241" y="72389"/>
                  </a:lnTo>
                  <a:lnTo>
                    <a:pt x="20320" y="85089"/>
                  </a:lnTo>
                  <a:lnTo>
                    <a:pt x="30481" y="107950"/>
                  </a:lnTo>
                  <a:lnTo>
                    <a:pt x="38100" y="129539"/>
                  </a:lnTo>
                  <a:lnTo>
                    <a:pt x="43181" y="151130"/>
                  </a:lnTo>
                  <a:lnTo>
                    <a:pt x="44450" y="173989"/>
                  </a:lnTo>
                  <a:lnTo>
                    <a:pt x="43181" y="196850"/>
                  </a:lnTo>
                  <a:lnTo>
                    <a:pt x="41911" y="210820"/>
                  </a:lnTo>
                  <a:lnTo>
                    <a:pt x="39370" y="224789"/>
                  </a:lnTo>
                  <a:lnTo>
                    <a:pt x="36831" y="240030"/>
                  </a:lnTo>
                  <a:lnTo>
                    <a:pt x="33020" y="25653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4789170" y="1126489"/>
              <a:ext cx="231140" cy="234951"/>
            </a:xfrm>
            <a:custGeom>
              <a:avLst/>
              <a:gdLst/>
              <a:ahLst/>
              <a:cxnLst/>
              <a:rect l="0" t="0" r="0" b="0"/>
              <a:pathLst>
                <a:path w="231140" h="234951">
                  <a:moveTo>
                    <a:pt x="231139" y="234950"/>
                  </a:moveTo>
                  <a:lnTo>
                    <a:pt x="224789" y="233680"/>
                  </a:lnTo>
                  <a:lnTo>
                    <a:pt x="219709" y="229871"/>
                  </a:lnTo>
                  <a:lnTo>
                    <a:pt x="212089" y="219711"/>
                  </a:lnTo>
                  <a:lnTo>
                    <a:pt x="203200" y="208280"/>
                  </a:lnTo>
                  <a:lnTo>
                    <a:pt x="199389" y="204471"/>
                  </a:lnTo>
                  <a:lnTo>
                    <a:pt x="194309" y="201930"/>
                  </a:lnTo>
                  <a:lnTo>
                    <a:pt x="180339" y="200661"/>
                  </a:lnTo>
                  <a:lnTo>
                    <a:pt x="166370" y="201930"/>
                  </a:lnTo>
                  <a:lnTo>
                    <a:pt x="153670" y="205741"/>
                  </a:lnTo>
                  <a:lnTo>
                    <a:pt x="142239" y="209550"/>
                  </a:lnTo>
                  <a:lnTo>
                    <a:pt x="119380" y="219711"/>
                  </a:lnTo>
                  <a:lnTo>
                    <a:pt x="107950" y="224791"/>
                  </a:lnTo>
                  <a:lnTo>
                    <a:pt x="97789" y="228600"/>
                  </a:lnTo>
                  <a:lnTo>
                    <a:pt x="87630" y="229871"/>
                  </a:lnTo>
                  <a:lnTo>
                    <a:pt x="77470" y="228600"/>
                  </a:lnTo>
                  <a:lnTo>
                    <a:pt x="67309" y="224791"/>
                  </a:lnTo>
                  <a:lnTo>
                    <a:pt x="57150" y="217171"/>
                  </a:lnTo>
                  <a:lnTo>
                    <a:pt x="46989" y="205741"/>
                  </a:lnTo>
                  <a:lnTo>
                    <a:pt x="36830" y="187961"/>
                  </a:lnTo>
                  <a:lnTo>
                    <a:pt x="26670" y="165100"/>
                  </a:lnTo>
                  <a:lnTo>
                    <a:pt x="21589" y="151130"/>
                  </a:lnTo>
                  <a:lnTo>
                    <a:pt x="16509" y="135891"/>
                  </a:lnTo>
                  <a:lnTo>
                    <a:pt x="15239" y="132080"/>
                  </a:lnTo>
                  <a:lnTo>
                    <a:pt x="12700" y="125730"/>
                  </a:lnTo>
                  <a:lnTo>
                    <a:pt x="10159" y="116841"/>
                  </a:lnTo>
                  <a:lnTo>
                    <a:pt x="8889" y="107950"/>
                  </a:lnTo>
                  <a:lnTo>
                    <a:pt x="5080" y="86361"/>
                  </a:lnTo>
                  <a:lnTo>
                    <a:pt x="1270" y="62230"/>
                  </a:lnTo>
                  <a:lnTo>
                    <a:pt x="0" y="39371"/>
                  </a:lnTo>
                  <a:lnTo>
                    <a:pt x="0" y="27941"/>
                  </a:lnTo>
                  <a:lnTo>
                    <a:pt x="1270" y="19050"/>
                  </a:lnTo>
                  <a:lnTo>
                    <a:pt x="3809" y="11430"/>
                  </a:lnTo>
                  <a:lnTo>
                    <a:pt x="6350" y="5080"/>
                  </a:lnTo>
                  <a:lnTo>
                    <a:pt x="10159" y="1271"/>
                  </a:lnTo>
                  <a:lnTo>
                    <a:pt x="16509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Полилиния 106"/>
            <p:cNvSpPr/>
            <p:nvPr/>
          </p:nvSpPr>
          <p:spPr>
            <a:xfrm>
              <a:off x="4818379" y="1320800"/>
              <a:ext cx="57151" cy="185420"/>
            </a:xfrm>
            <a:custGeom>
              <a:avLst/>
              <a:gdLst/>
              <a:ahLst/>
              <a:cxnLst/>
              <a:rect l="0" t="0" r="0" b="0"/>
              <a:pathLst>
                <a:path w="57151" h="185420">
                  <a:moveTo>
                    <a:pt x="57150" y="185419"/>
                  </a:moveTo>
                  <a:lnTo>
                    <a:pt x="44450" y="184150"/>
                  </a:lnTo>
                  <a:lnTo>
                    <a:pt x="33021" y="179069"/>
                  </a:lnTo>
                  <a:lnTo>
                    <a:pt x="25400" y="172719"/>
                  </a:lnTo>
                  <a:lnTo>
                    <a:pt x="17780" y="163830"/>
                  </a:lnTo>
                  <a:lnTo>
                    <a:pt x="12700" y="152400"/>
                  </a:lnTo>
                  <a:lnTo>
                    <a:pt x="10161" y="139700"/>
                  </a:lnTo>
                  <a:lnTo>
                    <a:pt x="7621" y="127000"/>
                  </a:lnTo>
                  <a:lnTo>
                    <a:pt x="6350" y="111760"/>
                  </a:lnTo>
                  <a:lnTo>
                    <a:pt x="5080" y="81280"/>
                  </a:lnTo>
                  <a:lnTo>
                    <a:pt x="5080" y="50800"/>
                  </a:lnTo>
                  <a:lnTo>
                    <a:pt x="3811" y="35560"/>
                  </a:lnTo>
                  <a:lnTo>
                    <a:pt x="3811" y="22860"/>
                  </a:lnTo>
                  <a:lnTo>
                    <a:pt x="1271" y="1016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Полилиния 107"/>
            <p:cNvSpPr/>
            <p:nvPr/>
          </p:nvSpPr>
          <p:spPr>
            <a:xfrm>
              <a:off x="4986020" y="1273810"/>
              <a:ext cx="157481" cy="58421"/>
            </a:xfrm>
            <a:custGeom>
              <a:avLst/>
              <a:gdLst/>
              <a:ahLst/>
              <a:cxnLst/>
              <a:rect l="0" t="0" r="0" b="0"/>
              <a:pathLst>
                <a:path w="157481" h="58421">
                  <a:moveTo>
                    <a:pt x="157480" y="10159"/>
                  </a:moveTo>
                  <a:lnTo>
                    <a:pt x="143509" y="10159"/>
                  </a:lnTo>
                  <a:lnTo>
                    <a:pt x="130809" y="7620"/>
                  </a:lnTo>
                  <a:lnTo>
                    <a:pt x="106680" y="5079"/>
                  </a:lnTo>
                  <a:lnTo>
                    <a:pt x="87630" y="1270"/>
                  </a:lnTo>
                  <a:lnTo>
                    <a:pt x="68580" y="0"/>
                  </a:lnTo>
                  <a:lnTo>
                    <a:pt x="59689" y="1270"/>
                  </a:lnTo>
                  <a:lnTo>
                    <a:pt x="52070" y="3809"/>
                  </a:lnTo>
                  <a:lnTo>
                    <a:pt x="43180" y="6350"/>
                  </a:lnTo>
                  <a:lnTo>
                    <a:pt x="35559" y="12700"/>
                  </a:lnTo>
                  <a:lnTo>
                    <a:pt x="26670" y="20320"/>
                  </a:lnTo>
                  <a:lnTo>
                    <a:pt x="17780" y="30479"/>
                  </a:lnTo>
                  <a:lnTo>
                    <a:pt x="10159" y="43179"/>
                  </a:lnTo>
                  <a:lnTo>
                    <a:pt x="0" y="5842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Полилиния 108"/>
            <p:cNvSpPr/>
            <p:nvPr/>
          </p:nvSpPr>
          <p:spPr>
            <a:xfrm>
              <a:off x="4809490" y="1184910"/>
              <a:ext cx="288290" cy="71121"/>
            </a:xfrm>
            <a:custGeom>
              <a:avLst/>
              <a:gdLst/>
              <a:ahLst/>
              <a:cxnLst/>
              <a:rect l="0" t="0" r="0" b="0"/>
              <a:pathLst>
                <a:path w="288290" h="71121">
                  <a:moveTo>
                    <a:pt x="288289" y="0"/>
                  </a:moveTo>
                  <a:lnTo>
                    <a:pt x="265430" y="1270"/>
                  </a:lnTo>
                  <a:lnTo>
                    <a:pt x="242569" y="3809"/>
                  </a:lnTo>
                  <a:lnTo>
                    <a:pt x="222250" y="7620"/>
                  </a:lnTo>
                  <a:lnTo>
                    <a:pt x="201930" y="13970"/>
                  </a:lnTo>
                  <a:lnTo>
                    <a:pt x="182880" y="20320"/>
                  </a:lnTo>
                  <a:lnTo>
                    <a:pt x="165100" y="27940"/>
                  </a:lnTo>
                  <a:lnTo>
                    <a:pt x="130810" y="43179"/>
                  </a:lnTo>
                  <a:lnTo>
                    <a:pt x="97789" y="57150"/>
                  </a:lnTo>
                  <a:lnTo>
                    <a:pt x="66039" y="67309"/>
                  </a:lnTo>
                  <a:lnTo>
                    <a:pt x="49530" y="69850"/>
                  </a:lnTo>
                  <a:lnTo>
                    <a:pt x="34289" y="71120"/>
                  </a:lnTo>
                  <a:lnTo>
                    <a:pt x="17780" y="69850"/>
                  </a:lnTo>
                  <a:lnTo>
                    <a:pt x="0" y="6604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Полилиния 109"/>
            <p:cNvSpPr/>
            <p:nvPr/>
          </p:nvSpPr>
          <p:spPr>
            <a:xfrm>
              <a:off x="5448300" y="1135380"/>
              <a:ext cx="288291" cy="198121"/>
            </a:xfrm>
            <a:custGeom>
              <a:avLst/>
              <a:gdLst/>
              <a:ahLst/>
              <a:cxnLst/>
              <a:rect l="0" t="0" r="0" b="0"/>
              <a:pathLst>
                <a:path w="288291" h="198121">
                  <a:moveTo>
                    <a:pt x="8890" y="198120"/>
                  </a:moveTo>
                  <a:lnTo>
                    <a:pt x="0" y="198120"/>
                  </a:lnTo>
                  <a:lnTo>
                    <a:pt x="31750" y="196850"/>
                  </a:lnTo>
                  <a:lnTo>
                    <a:pt x="60959" y="194309"/>
                  </a:lnTo>
                  <a:lnTo>
                    <a:pt x="85090" y="189230"/>
                  </a:lnTo>
                  <a:lnTo>
                    <a:pt x="107950" y="184150"/>
                  </a:lnTo>
                  <a:lnTo>
                    <a:pt x="127000" y="175259"/>
                  </a:lnTo>
                  <a:lnTo>
                    <a:pt x="144779" y="166370"/>
                  </a:lnTo>
                  <a:lnTo>
                    <a:pt x="161290" y="154939"/>
                  </a:lnTo>
                  <a:lnTo>
                    <a:pt x="176529" y="143509"/>
                  </a:lnTo>
                  <a:lnTo>
                    <a:pt x="189229" y="129539"/>
                  </a:lnTo>
                  <a:lnTo>
                    <a:pt x="201929" y="114300"/>
                  </a:lnTo>
                  <a:lnTo>
                    <a:pt x="228600" y="81280"/>
                  </a:lnTo>
                  <a:lnTo>
                    <a:pt x="241300" y="62230"/>
                  </a:lnTo>
                  <a:lnTo>
                    <a:pt x="256540" y="41909"/>
                  </a:lnTo>
                  <a:lnTo>
                    <a:pt x="271779" y="21589"/>
                  </a:lnTo>
                  <a:lnTo>
                    <a:pt x="28829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Полилиния 110"/>
            <p:cNvSpPr/>
            <p:nvPr/>
          </p:nvSpPr>
          <p:spPr>
            <a:xfrm>
              <a:off x="5593079" y="1267460"/>
              <a:ext cx="44451" cy="250191"/>
            </a:xfrm>
            <a:custGeom>
              <a:avLst/>
              <a:gdLst/>
              <a:ahLst/>
              <a:cxnLst/>
              <a:rect l="0" t="0" r="0" b="0"/>
              <a:pathLst>
                <a:path w="44451" h="250191">
                  <a:moveTo>
                    <a:pt x="0" y="250190"/>
                  </a:moveTo>
                  <a:lnTo>
                    <a:pt x="1271" y="241300"/>
                  </a:lnTo>
                  <a:lnTo>
                    <a:pt x="5080" y="229870"/>
                  </a:lnTo>
                  <a:lnTo>
                    <a:pt x="11430" y="218440"/>
                  </a:lnTo>
                  <a:lnTo>
                    <a:pt x="16511" y="205740"/>
                  </a:lnTo>
                  <a:lnTo>
                    <a:pt x="29211" y="180340"/>
                  </a:lnTo>
                  <a:lnTo>
                    <a:pt x="34291" y="168909"/>
                  </a:lnTo>
                  <a:lnTo>
                    <a:pt x="36830" y="156209"/>
                  </a:lnTo>
                  <a:lnTo>
                    <a:pt x="36830" y="133350"/>
                  </a:lnTo>
                  <a:lnTo>
                    <a:pt x="36830" y="114300"/>
                  </a:lnTo>
                  <a:lnTo>
                    <a:pt x="34291" y="78740"/>
                  </a:lnTo>
                  <a:lnTo>
                    <a:pt x="34291" y="62229"/>
                  </a:lnTo>
                  <a:lnTo>
                    <a:pt x="35561" y="43179"/>
                  </a:lnTo>
                  <a:lnTo>
                    <a:pt x="38100" y="22859"/>
                  </a:lnTo>
                  <a:lnTo>
                    <a:pt x="40641" y="11429"/>
                  </a:lnTo>
                  <a:lnTo>
                    <a:pt x="44450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Полилиния 111"/>
            <p:cNvSpPr/>
            <p:nvPr/>
          </p:nvSpPr>
          <p:spPr>
            <a:xfrm>
              <a:off x="5328920" y="1151889"/>
              <a:ext cx="350521" cy="71122"/>
            </a:xfrm>
            <a:custGeom>
              <a:avLst/>
              <a:gdLst/>
              <a:ahLst/>
              <a:cxnLst/>
              <a:rect l="0" t="0" r="0" b="0"/>
              <a:pathLst>
                <a:path w="350521" h="71122">
                  <a:moveTo>
                    <a:pt x="3809" y="3811"/>
                  </a:moveTo>
                  <a:lnTo>
                    <a:pt x="1270" y="1271"/>
                  </a:lnTo>
                  <a:lnTo>
                    <a:pt x="0" y="0"/>
                  </a:lnTo>
                  <a:lnTo>
                    <a:pt x="2539" y="1271"/>
                  </a:lnTo>
                  <a:lnTo>
                    <a:pt x="6350" y="3811"/>
                  </a:lnTo>
                  <a:lnTo>
                    <a:pt x="15239" y="10161"/>
                  </a:lnTo>
                  <a:lnTo>
                    <a:pt x="25400" y="16511"/>
                  </a:lnTo>
                  <a:lnTo>
                    <a:pt x="43180" y="27941"/>
                  </a:lnTo>
                  <a:lnTo>
                    <a:pt x="62230" y="39371"/>
                  </a:lnTo>
                  <a:lnTo>
                    <a:pt x="81280" y="49530"/>
                  </a:lnTo>
                  <a:lnTo>
                    <a:pt x="92709" y="54611"/>
                  </a:lnTo>
                  <a:lnTo>
                    <a:pt x="102870" y="57150"/>
                  </a:lnTo>
                  <a:lnTo>
                    <a:pt x="133350" y="64771"/>
                  </a:lnTo>
                  <a:lnTo>
                    <a:pt x="162559" y="68580"/>
                  </a:lnTo>
                  <a:lnTo>
                    <a:pt x="190500" y="71121"/>
                  </a:lnTo>
                  <a:lnTo>
                    <a:pt x="218439" y="71121"/>
                  </a:lnTo>
                  <a:lnTo>
                    <a:pt x="247650" y="71121"/>
                  </a:lnTo>
                  <a:lnTo>
                    <a:pt x="279400" y="69850"/>
                  </a:lnTo>
                  <a:lnTo>
                    <a:pt x="312420" y="67311"/>
                  </a:lnTo>
                  <a:lnTo>
                    <a:pt x="350520" y="66041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Полилиния 112"/>
            <p:cNvSpPr/>
            <p:nvPr/>
          </p:nvSpPr>
          <p:spPr>
            <a:xfrm>
              <a:off x="5553709" y="1658620"/>
              <a:ext cx="170182" cy="350520"/>
            </a:xfrm>
            <a:custGeom>
              <a:avLst/>
              <a:gdLst/>
              <a:ahLst/>
              <a:cxnLst/>
              <a:rect l="0" t="0" r="0" b="0"/>
              <a:pathLst>
                <a:path w="170182" h="350520">
                  <a:moveTo>
                    <a:pt x="43181" y="16509"/>
                  </a:moveTo>
                  <a:lnTo>
                    <a:pt x="36831" y="10159"/>
                  </a:lnTo>
                  <a:lnTo>
                    <a:pt x="30481" y="5080"/>
                  </a:lnTo>
                  <a:lnTo>
                    <a:pt x="26670" y="1269"/>
                  </a:lnTo>
                  <a:lnTo>
                    <a:pt x="22861" y="0"/>
                  </a:lnTo>
                  <a:lnTo>
                    <a:pt x="20320" y="0"/>
                  </a:lnTo>
                  <a:lnTo>
                    <a:pt x="16511" y="3809"/>
                  </a:lnTo>
                  <a:lnTo>
                    <a:pt x="13970" y="10159"/>
                  </a:lnTo>
                  <a:lnTo>
                    <a:pt x="10161" y="20319"/>
                  </a:lnTo>
                  <a:lnTo>
                    <a:pt x="2541" y="45719"/>
                  </a:lnTo>
                  <a:lnTo>
                    <a:pt x="0" y="71119"/>
                  </a:lnTo>
                  <a:lnTo>
                    <a:pt x="0" y="95250"/>
                  </a:lnTo>
                  <a:lnTo>
                    <a:pt x="2541" y="118109"/>
                  </a:lnTo>
                  <a:lnTo>
                    <a:pt x="7620" y="140969"/>
                  </a:lnTo>
                  <a:lnTo>
                    <a:pt x="16511" y="162559"/>
                  </a:lnTo>
                  <a:lnTo>
                    <a:pt x="26670" y="184150"/>
                  </a:lnTo>
                  <a:lnTo>
                    <a:pt x="38100" y="204469"/>
                  </a:lnTo>
                  <a:lnTo>
                    <a:pt x="52070" y="224790"/>
                  </a:lnTo>
                  <a:lnTo>
                    <a:pt x="66041" y="243840"/>
                  </a:lnTo>
                  <a:lnTo>
                    <a:pt x="100331" y="281940"/>
                  </a:lnTo>
                  <a:lnTo>
                    <a:pt x="135891" y="316230"/>
                  </a:lnTo>
                  <a:lnTo>
                    <a:pt x="170181" y="35051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Полилиния 113"/>
            <p:cNvSpPr/>
            <p:nvPr/>
          </p:nvSpPr>
          <p:spPr>
            <a:xfrm>
              <a:off x="5386070" y="1875789"/>
              <a:ext cx="247651" cy="50801"/>
            </a:xfrm>
            <a:custGeom>
              <a:avLst/>
              <a:gdLst/>
              <a:ahLst/>
              <a:cxnLst/>
              <a:rect l="0" t="0" r="0" b="0"/>
              <a:pathLst>
                <a:path w="247651" h="50801">
                  <a:moveTo>
                    <a:pt x="12700" y="30481"/>
                  </a:moveTo>
                  <a:lnTo>
                    <a:pt x="6350" y="33021"/>
                  </a:lnTo>
                  <a:lnTo>
                    <a:pt x="0" y="34290"/>
                  </a:lnTo>
                  <a:lnTo>
                    <a:pt x="5080" y="33021"/>
                  </a:lnTo>
                  <a:lnTo>
                    <a:pt x="10159" y="30481"/>
                  </a:lnTo>
                  <a:lnTo>
                    <a:pt x="22859" y="24131"/>
                  </a:lnTo>
                  <a:lnTo>
                    <a:pt x="35559" y="15240"/>
                  </a:lnTo>
                  <a:lnTo>
                    <a:pt x="40639" y="12700"/>
                  </a:lnTo>
                  <a:lnTo>
                    <a:pt x="45720" y="8890"/>
                  </a:lnTo>
                  <a:lnTo>
                    <a:pt x="71120" y="2540"/>
                  </a:lnTo>
                  <a:lnTo>
                    <a:pt x="97789" y="0"/>
                  </a:lnTo>
                  <a:lnTo>
                    <a:pt x="124459" y="2540"/>
                  </a:lnTo>
                  <a:lnTo>
                    <a:pt x="149859" y="8890"/>
                  </a:lnTo>
                  <a:lnTo>
                    <a:pt x="175259" y="16511"/>
                  </a:lnTo>
                  <a:lnTo>
                    <a:pt x="200659" y="27940"/>
                  </a:lnTo>
                  <a:lnTo>
                    <a:pt x="247650" y="5080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Полилиния 114"/>
            <p:cNvSpPr/>
            <p:nvPr/>
          </p:nvSpPr>
          <p:spPr>
            <a:xfrm>
              <a:off x="5599429" y="1695450"/>
              <a:ext cx="63501" cy="189230"/>
            </a:xfrm>
            <a:custGeom>
              <a:avLst/>
              <a:gdLst/>
              <a:ahLst/>
              <a:cxnLst/>
              <a:rect l="0" t="0" r="0" b="0"/>
              <a:pathLst>
                <a:path w="63501" h="189230">
                  <a:moveTo>
                    <a:pt x="63500" y="0"/>
                  </a:moveTo>
                  <a:lnTo>
                    <a:pt x="62230" y="6350"/>
                  </a:lnTo>
                  <a:lnTo>
                    <a:pt x="59691" y="10160"/>
                  </a:lnTo>
                  <a:lnTo>
                    <a:pt x="52071" y="19050"/>
                  </a:lnTo>
                  <a:lnTo>
                    <a:pt x="40641" y="30479"/>
                  </a:lnTo>
                  <a:lnTo>
                    <a:pt x="26671" y="43179"/>
                  </a:lnTo>
                  <a:lnTo>
                    <a:pt x="20321" y="53339"/>
                  </a:lnTo>
                  <a:lnTo>
                    <a:pt x="15241" y="64770"/>
                  </a:lnTo>
                  <a:lnTo>
                    <a:pt x="10161" y="77470"/>
                  </a:lnTo>
                  <a:lnTo>
                    <a:pt x="5080" y="93979"/>
                  </a:lnTo>
                  <a:lnTo>
                    <a:pt x="2541" y="113029"/>
                  </a:lnTo>
                  <a:lnTo>
                    <a:pt x="0" y="134620"/>
                  </a:lnTo>
                  <a:lnTo>
                    <a:pt x="0" y="160020"/>
                  </a:lnTo>
                  <a:lnTo>
                    <a:pt x="1271" y="18922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Полилиния 115"/>
            <p:cNvSpPr/>
            <p:nvPr/>
          </p:nvSpPr>
          <p:spPr>
            <a:xfrm>
              <a:off x="5345429" y="1988820"/>
              <a:ext cx="334012" cy="189231"/>
            </a:xfrm>
            <a:custGeom>
              <a:avLst/>
              <a:gdLst/>
              <a:ahLst/>
              <a:cxnLst/>
              <a:rect l="0" t="0" r="0" b="0"/>
              <a:pathLst>
                <a:path w="334012" h="189231">
                  <a:moveTo>
                    <a:pt x="12700" y="181609"/>
                  </a:moveTo>
                  <a:lnTo>
                    <a:pt x="8891" y="181609"/>
                  </a:lnTo>
                  <a:lnTo>
                    <a:pt x="5080" y="182880"/>
                  </a:lnTo>
                  <a:lnTo>
                    <a:pt x="0" y="189230"/>
                  </a:lnTo>
                  <a:lnTo>
                    <a:pt x="13971" y="187959"/>
                  </a:lnTo>
                  <a:lnTo>
                    <a:pt x="30480" y="182880"/>
                  </a:lnTo>
                  <a:lnTo>
                    <a:pt x="48261" y="173990"/>
                  </a:lnTo>
                  <a:lnTo>
                    <a:pt x="68580" y="163830"/>
                  </a:lnTo>
                  <a:lnTo>
                    <a:pt x="88900" y="151130"/>
                  </a:lnTo>
                  <a:lnTo>
                    <a:pt x="110491" y="137159"/>
                  </a:lnTo>
                  <a:lnTo>
                    <a:pt x="156211" y="105409"/>
                  </a:lnTo>
                  <a:lnTo>
                    <a:pt x="203200" y="72390"/>
                  </a:lnTo>
                  <a:lnTo>
                    <a:pt x="248921" y="41909"/>
                  </a:lnTo>
                  <a:lnTo>
                    <a:pt x="271780" y="27940"/>
                  </a:lnTo>
                  <a:lnTo>
                    <a:pt x="293371" y="16509"/>
                  </a:lnTo>
                  <a:lnTo>
                    <a:pt x="313691" y="6350"/>
                  </a:lnTo>
                  <a:lnTo>
                    <a:pt x="334011" y="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олилиния 116"/>
            <p:cNvSpPr/>
            <p:nvPr/>
          </p:nvSpPr>
          <p:spPr>
            <a:xfrm>
              <a:off x="4751070" y="1811020"/>
              <a:ext cx="82551" cy="363220"/>
            </a:xfrm>
            <a:custGeom>
              <a:avLst/>
              <a:gdLst/>
              <a:ahLst/>
              <a:cxnLst/>
              <a:rect l="0" t="0" r="0" b="0"/>
              <a:pathLst>
                <a:path w="82551" h="363220">
                  <a:moveTo>
                    <a:pt x="8889" y="0"/>
                  </a:moveTo>
                  <a:lnTo>
                    <a:pt x="2539" y="1269"/>
                  </a:lnTo>
                  <a:lnTo>
                    <a:pt x="0" y="5080"/>
                  </a:lnTo>
                  <a:lnTo>
                    <a:pt x="0" y="8890"/>
                  </a:lnTo>
                  <a:lnTo>
                    <a:pt x="1270" y="16509"/>
                  </a:lnTo>
                  <a:lnTo>
                    <a:pt x="5080" y="40640"/>
                  </a:lnTo>
                  <a:lnTo>
                    <a:pt x="7620" y="63500"/>
                  </a:lnTo>
                  <a:lnTo>
                    <a:pt x="11430" y="107950"/>
                  </a:lnTo>
                  <a:lnTo>
                    <a:pt x="13970" y="151130"/>
                  </a:lnTo>
                  <a:lnTo>
                    <a:pt x="17780" y="194309"/>
                  </a:lnTo>
                  <a:lnTo>
                    <a:pt x="25400" y="236219"/>
                  </a:lnTo>
                  <a:lnTo>
                    <a:pt x="29209" y="257809"/>
                  </a:lnTo>
                  <a:lnTo>
                    <a:pt x="36830" y="278130"/>
                  </a:lnTo>
                  <a:lnTo>
                    <a:pt x="44450" y="299719"/>
                  </a:lnTo>
                  <a:lnTo>
                    <a:pt x="54609" y="320040"/>
                  </a:lnTo>
                  <a:lnTo>
                    <a:pt x="68580" y="341630"/>
                  </a:lnTo>
                  <a:lnTo>
                    <a:pt x="82550" y="363219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олилиния 117"/>
            <p:cNvSpPr/>
            <p:nvPr/>
          </p:nvSpPr>
          <p:spPr>
            <a:xfrm>
              <a:off x="4594859" y="1846579"/>
              <a:ext cx="173992" cy="195582"/>
            </a:xfrm>
            <a:custGeom>
              <a:avLst/>
              <a:gdLst/>
              <a:ahLst/>
              <a:cxnLst/>
              <a:rect l="0" t="0" r="0" b="0"/>
              <a:pathLst>
                <a:path w="173992" h="195582">
                  <a:moveTo>
                    <a:pt x="0" y="6350"/>
                  </a:moveTo>
                  <a:lnTo>
                    <a:pt x="1270" y="2541"/>
                  </a:lnTo>
                  <a:lnTo>
                    <a:pt x="2541" y="1271"/>
                  </a:lnTo>
                  <a:lnTo>
                    <a:pt x="3811" y="0"/>
                  </a:lnTo>
                  <a:lnTo>
                    <a:pt x="6350" y="1271"/>
                  </a:lnTo>
                  <a:lnTo>
                    <a:pt x="10161" y="2541"/>
                  </a:lnTo>
                  <a:lnTo>
                    <a:pt x="13970" y="5081"/>
                  </a:lnTo>
                  <a:lnTo>
                    <a:pt x="24131" y="13971"/>
                  </a:lnTo>
                  <a:lnTo>
                    <a:pt x="36831" y="25400"/>
                  </a:lnTo>
                  <a:lnTo>
                    <a:pt x="49531" y="39371"/>
                  </a:lnTo>
                  <a:lnTo>
                    <a:pt x="64770" y="55881"/>
                  </a:lnTo>
                  <a:lnTo>
                    <a:pt x="80011" y="73660"/>
                  </a:lnTo>
                  <a:lnTo>
                    <a:pt x="110491" y="110491"/>
                  </a:lnTo>
                  <a:lnTo>
                    <a:pt x="124461" y="129541"/>
                  </a:lnTo>
                  <a:lnTo>
                    <a:pt x="138431" y="146050"/>
                  </a:lnTo>
                  <a:lnTo>
                    <a:pt x="149861" y="162560"/>
                  </a:lnTo>
                  <a:lnTo>
                    <a:pt x="160020" y="176531"/>
                  </a:lnTo>
                  <a:lnTo>
                    <a:pt x="167641" y="187960"/>
                  </a:lnTo>
                  <a:lnTo>
                    <a:pt x="171450" y="191771"/>
                  </a:lnTo>
                  <a:lnTo>
                    <a:pt x="173991" y="195581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олилиния 118"/>
            <p:cNvSpPr/>
            <p:nvPr/>
          </p:nvSpPr>
          <p:spPr>
            <a:xfrm>
              <a:off x="4768850" y="1889760"/>
              <a:ext cx="69851" cy="99061"/>
            </a:xfrm>
            <a:custGeom>
              <a:avLst/>
              <a:gdLst/>
              <a:ahLst/>
              <a:cxnLst/>
              <a:rect l="0" t="0" r="0" b="0"/>
              <a:pathLst>
                <a:path w="69851" h="99061">
                  <a:moveTo>
                    <a:pt x="69850" y="0"/>
                  </a:moveTo>
                  <a:lnTo>
                    <a:pt x="62229" y="0"/>
                  </a:lnTo>
                  <a:lnTo>
                    <a:pt x="55879" y="2540"/>
                  </a:lnTo>
                  <a:lnTo>
                    <a:pt x="44450" y="10160"/>
                  </a:lnTo>
                  <a:lnTo>
                    <a:pt x="34290" y="21590"/>
                  </a:lnTo>
                  <a:lnTo>
                    <a:pt x="25400" y="35560"/>
                  </a:lnTo>
                  <a:lnTo>
                    <a:pt x="16509" y="50800"/>
                  </a:lnTo>
                  <a:lnTo>
                    <a:pt x="10159" y="67310"/>
                  </a:lnTo>
                  <a:lnTo>
                    <a:pt x="3809" y="83819"/>
                  </a:lnTo>
                  <a:lnTo>
                    <a:pt x="0" y="9906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Полилиния 119"/>
            <p:cNvSpPr/>
            <p:nvPr/>
          </p:nvSpPr>
          <p:spPr>
            <a:xfrm>
              <a:off x="4955540" y="1728470"/>
              <a:ext cx="167640" cy="342901"/>
            </a:xfrm>
            <a:custGeom>
              <a:avLst/>
              <a:gdLst/>
              <a:ahLst/>
              <a:cxnLst/>
              <a:rect l="0" t="0" r="0" b="0"/>
              <a:pathLst>
                <a:path w="167640" h="342901">
                  <a:moveTo>
                    <a:pt x="167639" y="0"/>
                  </a:moveTo>
                  <a:lnTo>
                    <a:pt x="151130" y="1269"/>
                  </a:lnTo>
                  <a:lnTo>
                    <a:pt x="137160" y="2540"/>
                  </a:lnTo>
                  <a:lnTo>
                    <a:pt x="123189" y="6350"/>
                  </a:lnTo>
                  <a:lnTo>
                    <a:pt x="110489" y="10159"/>
                  </a:lnTo>
                  <a:lnTo>
                    <a:pt x="97789" y="15240"/>
                  </a:lnTo>
                  <a:lnTo>
                    <a:pt x="87630" y="21590"/>
                  </a:lnTo>
                  <a:lnTo>
                    <a:pt x="76200" y="29209"/>
                  </a:lnTo>
                  <a:lnTo>
                    <a:pt x="67310" y="36830"/>
                  </a:lnTo>
                  <a:lnTo>
                    <a:pt x="50800" y="54609"/>
                  </a:lnTo>
                  <a:lnTo>
                    <a:pt x="36830" y="76200"/>
                  </a:lnTo>
                  <a:lnTo>
                    <a:pt x="25400" y="100330"/>
                  </a:lnTo>
                  <a:lnTo>
                    <a:pt x="17780" y="125730"/>
                  </a:lnTo>
                  <a:lnTo>
                    <a:pt x="10160" y="152400"/>
                  </a:lnTo>
                  <a:lnTo>
                    <a:pt x="6350" y="180340"/>
                  </a:lnTo>
                  <a:lnTo>
                    <a:pt x="2539" y="209550"/>
                  </a:lnTo>
                  <a:lnTo>
                    <a:pt x="0" y="237490"/>
                  </a:lnTo>
                  <a:lnTo>
                    <a:pt x="0" y="265430"/>
                  </a:lnTo>
                  <a:lnTo>
                    <a:pt x="0" y="293369"/>
                  </a:lnTo>
                  <a:lnTo>
                    <a:pt x="1269" y="318769"/>
                  </a:lnTo>
                  <a:lnTo>
                    <a:pt x="2539" y="34290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олилиния 120"/>
            <p:cNvSpPr/>
            <p:nvPr/>
          </p:nvSpPr>
          <p:spPr>
            <a:xfrm>
              <a:off x="4813300" y="1621789"/>
              <a:ext cx="152401" cy="255272"/>
            </a:xfrm>
            <a:custGeom>
              <a:avLst/>
              <a:gdLst/>
              <a:ahLst/>
              <a:cxnLst/>
              <a:rect l="0" t="0" r="0" b="0"/>
              <a:pathLst>
                <a:path w="152401" h="255272">
                  <a:moveTo>
                    <a:pt x="12700" y="11431"/>
                  </a:moveTo>
                  <a:lnTo>
                    <a:pt x="5079" y="6350"/>
                  </a:lnTo>
                  <a:lnTo>
                    <a:pt x="1270" y="3811"/>
                  </a:lnTo>
                  <a:lnTo>
                    <a:pt x="0" y="0"/>
                  </a:lnTo>
                  <a:lnTo>
                    <a:pt x="26670" y="27940"/>
                  </a:lnTo>
                  <a:lnTo>
                    <a:pt x="50800" y="54611"/>
                  </a:lnTo>
                  <a:lnTo>
                    <a:pt x="73659" y="83821"/>
                  </a:lnTo>
                  <a:lnTo>
                    <a:pt x="93979" y="113031"/>
                  </a:lnTo>
                  <a:lnTo>
                    <a:pt x="111759" y="144781"/>
                  </a:lnTo>
                  <a:lnTo>
                    <a:pt x="127000" y="179071"/>
                  </a:lnTo>
                  <a:lnTo>
                    <a:pt x="140970" y="215900"/>
                  </a:lnTo>
                  <a:lnTo>
                    <a:pt x="152400" y="255271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олилиния 121"/>
            <p:cNvSpPr/>
            <p:nvPr/>
          </p:nvSpPr>
          <p:spPr>
            <a:xfrm>
              <a:off x="4958079" y="1880870"/>
              <a:ext cx="222251" cy="132081"/>
            </a:xfrm>
            <a:custGeom>
              <a:avLst/>
              <a:gdLst/>
              <a:ahLst/>
              <a:cxnLst/>
              <a:rect l="0" t="0" r="0" b="0"/>
              <a:pathLst>
                <a:path w="222251" h="132081">
                  <a:moveTo>
                    <a:pt x="222250" y="0"/>
                  </a:moveTo>
                  <a:lnTo>
                    <a:pt x="191771" y="2540"/>
                  </a:lnTo>
                  <a:lnTo>
                    <a:pt x="160021" y="10159"/>
                  </a:lnTo>
                  <a:lnTo>
                    <a:pt x="129541" y="22859"/>
                  </a:lnTo>
                  <a:lnTo>
                    <a:pt x="99061" y="39369"/>
                  </a:lnTo>
                  <a:lnTo>
                    <a:pt x="71121" y="59690"/>
                  </a:lnTo>
                  <a:lnTo>
                    <a:pt x="44450" y="81280"/>
                  </a:lnTo>
                  <a:lnTo>
                    <a:pt x="20321" y="105409"/>
                  </a:lnTo>
                  <a:lnTo>
                    <a:pt x="0" y="132080"/>
                  </a:lnTo>
                </a:path>
              </a:pathLst>
            </a:custGeom>
            <a:ln w="12700" cap="flat" cmpd="sng" algn="ctr">
              <a:solidFill>
                <a:srgbClr val="91E5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8" name="Группа 157"/>
          <p:cNvGrpSpPr/>
          <p:nvPr/>
        </p:nvGrpSpPr>
        <p:grpSpPr>
          <a:xfrm>
            <a:off x="7929880" y="595630"/>
            <a:ext cx="1788161" cy="2251838"/>
            <a:chOff x="7929880" y="595630"/>
            <a:chExt cx="1788161" cy="2251838"/>
          </a:xfrm>
        </p:grpSpPr>
        <p:sp>
          <p:nvSpPr>
            <p:cNvPr id="124" name="Полилиния 123"/>
            <p:cNvSpPr/>
            <p:nvPr/>
          </p:nvSpPr>
          <p:spPr>
            <a:xfrm>
              <a:off x="7930260" y="863727"/>
              <a:ext cx="1787781" cy="1983741"/>
            </a:xfrm>
            <a:custGeom>
              <a:avLst/>
              <a:gdLst/>
              <a:ahLst/>
              <a:cxnLst/>
              <a:rect l="0" t="0" r="0" b="0"/>
              <a:pathLst>
                <a:path w="1787781" h="1983741">
                  <a:moveTo>
                    <a:pt x="783845" y="80772"/>
                  </a:moveTo>
                  <a:lnTo>
                    <a:pt x="811911" y="72644"/>
                  </a:lnTo>
                  <a:lnTo>
                    <a:pt x="840995" y="64389"/>
                  </a:lnTo>
                  <a:lnTo>
                    <a:pt x="871094" y="56006"/>
                  </a:lnTo>
                  <a:lnTo>
                    <a:pt x="933196" y="40639"/>
                  </a:lnTo>
                  <a:lnTo>
                    <a:pt x="964311" y="34925"/>
                  </a:lnTo>
                  <a:lnTo>
                    <a:pt x="994792" y="30734"/>
                  </a:lnTo>
                  <a:lnTo>
                    <a:pt x="1024256" y="28701"/>
                  </a:lnTo>
                  <a:lnTo>
                    <a:pt x="1052704" y="29464"/>
                  </a:lnTo>
                  <a:lnTo>
                    <a:pt x="1066546" y="30734"/>
                  </a:lnTo>
                  <a:lnTo>
                    <a:pt x="1079628" y="32892"/>
                  </a:lnTo>
                  <a:lnTo>
                    <a:pt x="1092455" y="36067"/>
                  </a:lnTo>
                  <a:lnTo>
                    <a:pt x="1104646" y="40259"/>
                  </a:lnTo>
                  <a:lnTo>
                    <a:pt x="1116458" y="45084"/>
                  </a:lnTo>
                  <a:lnTo>
                    <a:pt x="1127507" y="50673"/>
                  </a:lnTo>
                  <a:lnTo>
                    <a:pt x="1137794" y="57658"/>
                  </a:lnTo>
                  <a:lnTo>
                    <a:pt x="1147572" y="65786"/>
                  </a:lnTo>
                  <a:lnTo>
                    <a:pt x="1156590" y="75184"/>
                  </a:lnTo>
                  <a:lnTo>
                    <a:pt x="1164463" y="85598"/>
                  </a:lnTo>
                  <a:lnTo>
                    <a:pt x="1171830" y="97281"/>
                  </a:lnTo>
                  <a:lnTo>
                    <a:pt x="1178307" y="110489"/>
                  </a:lnTo>
                  <a:lnTo>
                    <a:pt x="1200532" y="88137"/>
                  </a:lnTo>
                  <a:lnTo>
                    <a:pt x="1225170" y="67817"/>
                  </a:lnTo>
                  <a:lnTo>
                    <a:pt x="1251458" y="50037"/>
                  </a:lnTo>
                  <a:lnTo>
                    <a:pt x="1279907" y="34289"/>
                  </a:lnTo>
                  <a:lnTo>
                    <a:pt x="1309371" y="21336"/>
                  </a:lnTo>
                  <a:lnTo>
                    <a:pt x="1339850" y="11175"/>
                  </a:lnTo>
                  <a:lnTo>
                    <a:pt x="1370584" y="4190"/>
                  </a:lnTo>
                  <a:lnTo>
                    <a:pt x="1401572" y="381"/>
                  </a:lnTo>
                  <a:lnTo>
                    <a:pt x="1432307" y="0"/>
                  </a:lnTo>
                  <a:lnTo>
                    <a:pt x="1462533" y="3556"/>
                  </a:lnTo>
                  <a:lnTo>
                    <a:pt x="1477392" y="6603"/>
                  </a:lnTo>
                  <a:lnTo>
                    <a:pt x="1491870" y="10540"/>
                  </a:lnTo>
                  <a:lnTo>
                    <a:pt x="1506094" y="15494"/>
                  </a:lnTo>
                  <a:lnTo>
                    <a:pt x="1519936" y="21717"/>
                  </a:lnTo>
                  <a:lnTo>
                    <a:pt x="1533145" y="28701"/>
                  </a:lnTo>
                  <a:lnTo>
                    <a:pt x="1546225" y="37084"/>
                  </a:lnTo>
                  <a:lnTo>
                    <a:pt x="1558671" y="46481"/>
                  </a:lnTo>
                  <a:lnTo>
                    <a:pt x="1570483" y="56642"/>
                  </a:lnTo>
                  <a:lnTo>
                    <a:pt x="1582040" y="68580"/>
                  </a:lnTo>
                  <a:lnTo>
                    <a:pt x="1592326" y="81153"/>
                  </a:lnTo>
                  <a:lnTo>
                    <a:pt x="1602486" y="95123"/>
                  </a:lnTo>
                  <a:lnTo>
                    <a:pt x="1611376" y="110489"/>
                  </a:lnTo>
                  <a:lnTo>
                    <a:pt x="1622807" y="126237"/>
                  </a:lnTo>
                  <a:lnTo>
                    <a:pt x="1635633" y="143764"/>
                  </a:lnTo>
                  <a:lnTo>
                    <a:pt x="1648842" y="162940"/>
                  </a:lnTo>
                  <a:lnTo>
                    <a:pt x="1662684" y="183514"/>
                  </a:lnTo>
                  <a:lnTo>
                    <a:pt x="1691006" y="227711"/>
                  </a:lnTo>
                  <a:lnTo>
                    <a:pt x="1719072" y="274192"/>
                  </a:lnTo>
                  <a:lnTo>
                    <a:pt x="1732281" y="297306"/>
                  </a:lnTo>
                  <a:lnTo>
                    <a:pt x="1744346" y="320294"/>
                  </a:lnTo>
                  <a:lnTo>
                    <a:pt x="1755521" y="342645"/>
                  </a:lnTo>
                  <a:lnTo>
                    <a:pt x="1765555" y="364744"/>
                  </a:lnTo>
                  <a:lnTo>
                    <a:pt x="1773809" y="385317"/>
                  </a:lnTo>
                  <a:lnTo>
                    <a:pt x="1780413" y="404622"/>
                  </a:lnTo>
                  <a:lnTo>
                    <a:pt x="1785240" y="422783"/>
                  </a:lnTo>
                  <a:lnTo>
                    <a:pt x="1787780" y="438911"/>
                  </a:lnTo>
                  <a:lnTo>
                    <a:pt x="1786383" y="476631"/>
                  </a:lnTo>
                  <a:lnTo>
                    <a:pt x="1781557" y="515111"/>
                  </a:lnTo>
                  <a:lnTo>
                    <a:pt x="1773556" y="553973"/>
                  </a:lnTo>
                  <a:lnTo>
                    <a:pt x="1761745" y="593089"/>
                  </a:lnTo>
                  <a:lnTo>
                    <a:pt x="1746123" y="632967"/>
                  </a:lnTo>
                  <a:lnTo>
                    <a:pt x="1726693" y="672845"/>
                  </a:lnTo>
                  <a:lnTo>
                    <a:pt x="1703197" y="712723"/>
                  </a:lnTo>
                  <a:lnTo>
                    <a:pt x="1675893" y="752983"/>
                  </a:lnTo>
                  <a:lnTo>
                    <a:pt x="1659891" y="788543"/>
                  </a:lnTo>
                  <a:lnTo>
                    <a:pt x="1645032" y="822833"/>
                  </a:lnTo>
                  <a:lnTo>
                    <a:pt x="1631443" y="855345"/>
                  </a:lnTo>
                  <a:lnTo>
                    <a:pt x="1618234" y="887602"/>
                  </a:lnTo>
                  <a:lnTo>
                    <a:pt x="1605534" y="919606"/>
                  </a:lnTo>
                  <a:lnTo>
                    <a:pt x="1592708" y="952627"/>
                  </a:lnTo>
                  <a:lnTo>
                    <a:pt x="1579119" y="986790"/>
                  </a:lnTo>
                  <a:lnTo>
                    <a:pt x="1564641" y="1023239"/>
                  </a:lnTo>
                  <a:lnTo>
                    <a:pt x="1563624" y="1051940"/>
                  </a:lnTo>
                  <a:lnTo>
                    <a:pt x="1563624" y="1080896"/>
                  </a:lnTo>
                  <a:lnTo>
                    <a:pt x="1566672" y="1138936"/>
                  </a:lnTo>
                  <a:lnTo>
                    <a:pt x="1572642" y="1197102"/>
                  </a:lnTo>
                  <a:lnTo>
                    <a:pt x="1580896" y="1255395"/>
                  </a:lnTo>
                  <a:lnTo>
                    <a:pt x="1600328" y="1371599"/>
                  </a:lnTo>
                  <a:lnTo>
                    <a:pt x="1609725" y="1428242"/>
                  </a:lnTo>
                  <a:lnTo>
                    <a:pt x="1617219" y="1484375"/>
                  </a:lnTo>
                  <a:lnTo>
                    <a:pt x="1622807" y="1539367"/>
                  </a:lnTo>
                  <a:lnTo>
                    <a:pt x="1624584" y="1566290"/>
                  </a:lnTo>
                  <a:lnTo>
                    <a:pt x="1624838" y="1592833"/>
                  </a:lnTo>
                  <a:lnTo>
                    <a:pt x="1624584" y="1618742"/>
                  </a:lnTo>
                  <a:lnTo>
                    <a:pt x="1623187" y="1644269"/>
                  </a:lnTo>
                  <a:lnTo>
                    <a:pt x="1620012" y="1669542"/>
                  </a:lnTo>
                  <a:lnTo>
                    <a:pt x="1615948" y="1694307"/>
                  </a:lnTo>
                  <a:lnTo>
                    <a:pt x="1609980" y="1718437"/>
                  </a:lnTo>
                  <a:lnTo>
                    <a:pt x="1602741" y="1741805"/>
                  </a:lnTo>
                  <a:lnTo>
                    <a:pt x="1593343" y="1764538"/>
                  </a:lnTo>
                  <a:lnTo>
                    <a:pt x="1582674" y="1787017"/>
                  </a:lnTo>
                  <a:lnTo>
                    <a:pt x="1569467" y="1808607"/>
                  </a:lnTo>
                  <a:lnTo>
                    <a:pt x="1554608" y="1829308"/>
                  </a:lnTo>
                  <a:lnTo>
                    <a:pt x="1537208" y="1849501"/>
                  </a:lnTo>
                  <a:lnTo>
                    <a:pt x="1517778" y="1868805"/>
                  </a:lnTo>
                  <a:lnTo>
                    <a:pt x="1501648" y="1883156"/>
                  </a:lnTo>
                  <a:lnTo>
                    <a:pt x="1485266" y="1896109"/>
                  </a:lnTo>
                  <a:lnTo>
                    <a:pt x="1469136" y="1907667"/>
                  </a:lnTo>
                  <a:lnTo>
                    <a:pt x="1451992" y="1917700"/>
                  </a:lnTo>
                  <a:lnTo>
                    <a:pt x="1435100" y="1926844"/>
                  </a:lnTo>
                  <a:lnTo>
                    <a:pt x="1417067" y="1934590"/>
                  </a:lnTo>
                  <a:lnTo>
                    <a:pt x="1398271" y="1941068"/>
                  </a:lnTo>
                  <a:lnTo>
                    <a:pt x="1378585" y="1947164"/>
                  </a:lnTo>
                  <a:lnTo>
                    <a:pt x="1357758" y="1951736"/>
                  </a:lnTo>
                  <a:lnTo>
                    <a:pt x="1335659" y="1955165"/>
                  </a:lnTo>
                  <a:lnTo>
                    <a:pt x="1312037" y="1957958"/>
                  </a:lnTo>
                  <a:lnTo>
                    <a:pt x="1286765" y="1959737"/>
                  </a:lnTo>
                  <a:lnTo>
                    <a:pt x="1259841" y="1960752"/>
                  </a:lnTo>
                  <a:lnTo>
                    <a:pt x="1231011" y="1961133"/>
                  </a:lnTo>
                  <a:lnTo>
                    <a:pt x="1200278" y="1960371"/>
                  </a:lnTo>
                  <a:lnTo>
                    <a:pt x="1166622" y="1958975"/>
                  </a:lnTo>
                  <a:lnTo>
                    <a:pt x="1147572" y="1965959"/>
                  </a:lnTo>
                  <a:lnTo>
                    <a:pt x="1127887" y="1971548"/>
                  </a:lnTo>
                  <a:lnTo>
                    <a:pt x="1107695" y="1976120"/>
                  </a:lnTo>
                  <a:lnTo>
                    <a:pt x="1087629" y="1979676"/>
                  </a:lnTo>
                  <a:lnTo>
                    <a:pt x="1047116" y="1983486"/>
                  </a:lnTo>
                  <a:lnTo>
                    <a:pt x="1006221" y="1983740"/>
                  </a:lnTo>
                  <a:lnTo>
                    <a:pt x="965328" y="1980311"/>
                  </a:lnTo>
                  <a:lnTo>
                    <a:pt x="925449" y="1974088"/>
                  </a:lnTo>
                  <a:lnTo>
                    <a:pt x="886715" y="1964944"/>
                  </a:lnTo>
                  <a:lnTo>
                    <a:pt x="848996" y="1953387"/>
                  </a:lnTo>
                  <a:lnTo>
                    <a:pt x="813308" y="1939798"/>
                  </a:lnTo>
                  <a:lnTo>
                    <a:pt x="780034" y="1924431"/>
                  </a:lnTo>
                  <a:lnTo>
                    <a:pt x="749555" y="1907286"/>
                  </a:lnTo>
                  <a:lnTo>
                    <a:pt x="722249" y="1889378"/>
                  </a:lnTo>
                  <a:lnTo>
                    <a:pt x="698246" y="1870583"/>
                  </a:lnTo>
                  <a:lnTo>
                    <a:pt x="678181" y="1851278"/>
                  </a:lnTo>
                  <a:lnTo>
                    <a:pt x="669925" y="1841500"/>
                  </a:lnTo>
                  <a:lnTo>
                    <a:pt x="662686" y="1831721"/>
                  </a:lnTo>
                  <a:lnTo>
                    <a:pt x="656718" y="1822196"/>
                  </a:lnTo>
                  <a:lnTo>
                    <a:pt x="651892" y="1812544"/>
                  </a:lnTo>
                  <a:lnTo>
                    <a:pt x="642874" y="1821561"/>
                  </a:lnTo>
                  <a:lnTo>
                    <a:pt x="632080" y="1832102"/>
                  </a:lnTo>
                  <a:lnTo>
                    <a:pt x="619633" y="1843658"/>
                  </a:lnTo>
                  <a:lnTo>
                    <a:pt x="606171" y="1855851"/>
                  </a:lnTo>
                  <a:lnTo>
                    <a:pt x="591185" y="1868424"/>
                  </a:lnTo>
                  <a:lnTo>
                    <a:pt x="575057" y="1880996"/>
                  </a:lnTo>
                  <a:lnTo>
                    <a:pt x="558038" y="1893570"/>
                  </a:lnTo>
                  <a:lnTo>
                    <a:pt x="539623" y="1905508"/>
                  </a:lnTo>
                  <a:lnTo>
                    <a:pt x="520955" y="1916683"/>
                  </a:lnTo>
                  <a:lnTo>
                    <a:pt x="501270" y="1926844"/>
                  </a:lnTo>
                  <a:lnTo>
                    <a:pt x="481458" y="1935607"/>
                  </a:lnTo>
                  <a:lnTo>
                    <a:pt x="460630" y="1942592"/>
                  </a:lnTo>
                  <a:lnTo>
                    <a:pt x="439929" y="1947418"/>
                  </a:lnTo>
                  <a:lnTo>
                    <a:pt x="419100" y="1950339"/>
                  </a:lnTo>
                  <a:lnTo>
                    <a:pt x="397892" y="1950593"/>
                  </a:lnTo>
                  <a:lnTo>
                    <a:pt x="377191" y="1947799"/>
                  </a:lnTo>
                  <a:lnTo>
                    <a:pt x="344297" y="1940052"/>
                  </a:lnTo>
                  <a:lnTo>
                    <a:pt x="312674" y="1933828"/>
                  </a:lnTo>
                  <a:lnTo>
                    <a:pt x="282703" y="1928240"/>
                  </a:lnTo>
                  <a:lnTo>
                    <a:pt x="254255" y="1922271"/>
                  </a:lnTo>
                  <a:lnTo>
                    <a:pt x="227838" y="1915287"/>
                  </a:lnTo>
                  <a:lnTo>
                    <a:pt x="215773" y="1911096"/>
                  </a:lnTo>
                  <a:lnTo>
                    <a:pt x="204344" y="1906524"/>
                  </a:lnTo>
                  <a:lnTo>
                    <a:pt x="193548" y="1901317"/>
                  </a:lnTo>
                  <a:lnTo>
                    <a:pt x="183643" y="1894967"/>
                  </a:lnTo>
                  <a:lnTo>
                    <a:pt x="174498" y="1887982"/>
                  </a:lnTo>
                  <a:lnTo>
                    <a:pt x="166497" y="1879981"/>
                  </a:lnTo>
                  <a:lnTo>
                    <a:pt x="154051" y="1871218"/>
                  </a:lnTo>
                  <a:lnTo>
                    <a:pt x="142748" y="1862836"/>
                  </a:lnTo>
                  <a:lnTo>
                    <a:pt x="131954" y="1854834"/>
                  </a:lnTo>
                  <a:lnTo>
                    <a:pt x="122301" y="1847088"/>
                  </a:lnTo>
                  <a:lnTo>
                    <a:pt x="105283" y="1832356"/>
                  </a:lnTo>
                  <a:lnTo>
                    <a:pt x="91441" y="1818386"/>
                  </a:lnTo>
                  <a:lnTo>
                    <a:pt x="80010" y="1805432"/>
                  </a:lnTo>
                  <a:lnTo>
                    <a:pt x="70994" y="1792858"/>
                  </a:lnTo>
                  <a:lnTo>
                    <a:pt x="63755" y="1780667"/>
                  </a:lnTo>
                  <a:lnTo>
                    <a:pt x="57785" y="1768094"/>
                  </a:lnTo>
                  <a:lnTo>
                    <a:pt x="53341" y="1755394"/>
                  </a:lnTo>
                  <a:lnTo>
                    <a:pt x="49531" y="1742567"/>
                  </a:lnTo>
                  <a:lnTo>
                    <a:pt x="43688" y="1714500"/>
                  </a:lnTo>
                  <a:lnTo>
                    <a:pt x="40133" y="1698752"/>
                  </a:lnTo>
                  <a:lnTo>
                    <a:pt x="36704" y="1682115"/>
                  </a:lnTo>
                  <a:lnTo>
                    <a:pt x="31750" y="1663446"/>
                  </a:lnTo>
                  <a:lnTo>
                    <a:pt x="25908" y="1643252"/>
                  </a:lnTo>
                  <a:lnTo>
                    <a:pt x="28068" y="1620774"/>
                  </a:lnTo>
                  <a:lnTo>
                    <a:pt x="30861" y="1596771"/>
                  </a:lnTo>
                  <a:lnTo>
                    <a:pt x="33529" y="1570862"/>
                  </a:lnTo>
                  <a:lnTo>
                    <a:pt x="36704" y="1543558"/>
                  </a:lnTo>
                  <a:lnTo>
                    <a:pt x="43688" y="1486915"/>
                  </a:lnTo>
                  <a:lnTo>
                    <a:pt x="50546" y="1427861"/>
                  </a:lnTo>
                  <a:lnTo>
                    <a:pt x="57150" y="1369059"/>
                  </a:lnTo>
                  <a:lnTo>
                    <a:pt x="59818" y="1340358"/>
                  </a:lnTo>
                  <a:lnTo>
                    <a:pt x="62738" y="1312799"/>
                  </a:lnTo>
                  <a:lnTo>
                    <a:pt x="64390" y="1286128"/>
                  </a:lnTo>
                  <a:lnTo>
                    <a:pt x="65786" y="1260602"/>
                  </a:lnTo>
                  <a:lnTo>
                    <a:pt x="66803" y="1236852"/>
                  </a:lnTo>
                  <a:lnTo>
                    <a:pt x="66803" y="1215136"/>
                  </a:lnTo>
                  <a:lnTo>
                    <a:pt x="72009" y="1184148"/>
                  </a:lnTo>
                  <a:lnTo>
                    <a:pt x="76200" y="1154683"/>
                  </a:lnTo>
                  <a:lnTo>
                    <a:pt x="79630" y="1126743"/>
                  </a:lnTo>
                  <a:lnTo>
                    <a:pt x="82423" y="1099820"/>
                  </a:lnTo>
                  <a:lnTo>
                    <a:pt x="84456" y="1073530"/>
                  </a:lnTo>
                  <a:lnTo>
                    <a:pt x="86233" y="1048384"/>
                  </a:lnTo>
                  <a:lnTo>
                    <a:pt x="88011" y="999362"/>
                  </a:lnTo>
                  <a:lnTo>
                    <a:pt x="88011" y="951483"/>
                  </a:lnTo>
                  <a:lnTo>
                    <a:pt x="87249" y="902970"/>
                  </a:lnTo>
                  <a:lnTo>
                    <a:pt x="85853" y="852170"/>
                  </a:lnTo>
                  <a:lnTo>
                    <a:pt x="85091" y="825627"/>
                  </a:lnTo>
                  <a:lnTo>
                    <a:pt x="84456" y="797940"/>
                  </a:lnTo>
                  <a:lnTo>
                    <a:pt x="82423" y="781939"/>
                  </a:lnTo>
                  <a:lnTo>
                    <a:pt x="79248" y="765174"/>
                  </a:lnTo>
                  <a:lnTo>
                    <a:pt x="75820" y="748284"/>
                  </a:lnTo>
                  <a:lnTo>
                    <a:pt x="71247" y="730503"/>
                  </a:lnTo>
                  <a:lnTo>
                    <a:pt x="60960" y="694181"/>
                  </a:lnTo>
                  <a:lnTo>
                    <a:pt x="48769" y="656081"/>
                  </a:lnTo>
                  <a:lnTo>
                    <a:pt x="36069" y="616839"/>
                  </a:lnTo>
                  <a:lnTo>
                    <a:pt x="23242" y="575945"/>
                  </a:lnTo>
                  <a:lnTo>
                    <a:pt x="10669" y="534289"/>
                  </a:lnTo>
                  <a:lnTo>
                    <a:pt x="0" y="491617"/>
                  </a:lnTo>
                  <a:lnTo>
                    <a:pt x="3175" y="472439"/>
                  </a:lnTo>
                  <a:lnTo>
                    <a:pt x="4826" y="452500"/>
                  </a:lnTo>
                  <a:lnTo>
                    <a:pt x="5461" y="431926"/>
                  </a:lnTo>
                  <a:lnTo>
                    <a:pt x="5461" y="410845"/>
                  </a:lnTo>
                  <a:lnTo>
                    <a:pt x="4446" y="366775"/>
                  </a:lnTo>
                  <a:lnTo>
                    <a:pt x="4446" y="321056"/>
                  </a:lnTo>
                  <a:lnTo>
                    <a:pt x="5081" y="297942"/>
                  </a:lnTo>
                  <a:lnTo>
                    <a:pt x="7240" y="274828"/>
                  </a:lnTo>
                  <a:lnTo>
                    <a:pt x="10669" y="251714"/>
                  </a:lnTo>
                  <a:lnTo>
                    <a:pt x="15621" y="228345"/>
                  </a:lnTo>
                  <a:lnTo>
                    <a:pt x="22480" y="205612"/>
                  </a:lnTo>
                  <a:lnTo>
                    <a:pt x="31750" y="182880"/>
                  </a:lnTo>
                  <a:lnTo>
                    <a:pt x="43688" y="160528"/>
                  </a:lnTo>
                  <a:lnTo>
                    <a:pt x="58167" y="138430"/>
                  </a:lnTo>
                  <a:lnTo>
                    <a:pt x="81788" y="118872"/>
                  </a:lnTo>
                  <a:lnTo>
                    <a:pt x="94488" y="109855"/>
                  </a:lnTo>
                  <a:lnTo>
                    <a:pt x="107316" y="101345"/>
                  </a:lnTo>
                  <a:lnTo>
                    <a:pt x="120905" y="93725"/>
                  </a:lnTo>
                  <a:lnTo>
                    <a:pt x="135383" y="86740"/>
                  </a:lnTo>
                  <a:lnTo>
                    <a:pt x="149987" y="80772"/>
                  </a:lnTo>
                  <a:lnTo>
                    <a:pt x="165482" y="75819"/>
                  </a:lnTo>
                  <a:lnTo>
                    <a:pt x="181103" y="72009"/>
                  </a:lnTo>
                  <a:lnTo>
                    <a:pt x="198121" y="69595"/>
                  </a:lnTo>
                  <a:lnTo>
                    <a:pt x="215393" y="68580"/>
                  </a:lnTo>
                  <a:lnTo>
                    <a:pt x="233426" y="69342"/>
                  </a:lnTo>
                  <a:lnTo>
                    <a:pt x="252096" y="70992"/>
                  </a:lnTo>
                  <a:lnTo>
                    <a:pt x="271526" y="74803"/>
                  </a:lnTo>
                  <a:lnTo>
                    <a:pt x="291593" y="80517"/>
                  </a:lnTo>
                  <a:lnTo>
                    <a:pt x="312674" y="87756"/>
                  </a:lnTo>
                  <a:lnTo>
                    <a:pt x="322834" y="75819"/>
                  </a:lnTo>
                  <a:lnTo>
                    <a:pt x="333883" y="64642"/>
                  </a:lnTo>
                  <a:lnTo>
                    <a:pt x="345313" y="54990"/>
                  </a:lnTo>
                  <a:lnTo>
                    <a:pt x="357506" y="46481"/>
                  </a:lnTo>
                  <a:lnTo>
                    <a:pt x="369951" y="38861"/>
                  </a:lnTo>
                  <a:lnTo>
                    <a:pt x="382779" y="32131"/>
                  </a:lnTo>
                  <a:lnTo>
                    <a:pt x="395986" y="26542"/>
                  </a:lnTo>
                  <a:lnTo>
                    <a:pt x="409830" y="21970"/>
                  </a:lnTo>
                  <a:lnTo>
                    <a:pt x="437516" y="16128"/>
                  </a:lnTo>
                  <a:lnTo>
                    <a:pt x="465836" y="13715"/>
                  </a:lnTo>
                  <a:lnTo>
                    <a:pt x="493904" y="14731"/>
                  </a:lnTo>
                  <a:lnTo>
                    <a:pt x="521971" y="18795"/>
                  </a:lnTo>
                  <a:lnTo>
                    <a:pt x="548641" y="26289"/>
                  </a:lnTo>
                  <a:lnTo>
                    <a:pt x="573913" y="36322"/>
                  </a:lnTo>
                  <a:lnTo>
                    <a:pt x="585979" y="42417"/>
                  </a:lnTo>
                  <a:lnTo>
                    <a:pt x="597790" y="48895"/>
                  </a:lnTo>
                  <a:lnTo>
                    <a:pt x="608584" y="56387"/>
                  </a:lnTo>
                  <a:lnTo>
                    <a:pt x="618618" y="64008"/>
                  </a:lnTo>
                  <a:lnTo>
                    <a:pt x="628396" y="72389"/>
                  </a:lnTo>
                  <a:lnTo>
                    <a:pt x="637033" y="81534"/>
                  </a:lnTo>
                  <a:lnTo>
                    <a:pt x="644907" y="90931"/>
                  </a:lnTo>
                  <a:lnTo>
                    <a:pt x="651892" y="100711"/>
                  </a:lnTo>
                  <a:lnTo>
                    <a:pt x="657733" y="110870"/>
                  </a:lnTo>
                  <a:lnTo>
                    <a:pt x="663068" y="121792"/>
                  </a:lnTo>
                  <a:lnTo>
                    <a:pt x="666750" y="132842"/>
                  </a:lnTo>
                  <a:lnTo>
                    <a:pt x="669545" y="144017"/>
                  </a:lnTo>
                  <a:lnTo>
                    <a:pt x="681991" y="138811"/>
                  </a:lnTo>
                  <a:lnTo>
                    <a:pt x="693421" y="131825"/>
                  </a:lnTo>
                  <a:lnTo>
                    <a:pt x="703834" y="123825"/>
                  </a:lnTo>
                  <a:lnTo>
                    <a:pt x="713868" y="115061"/>
                  </a:lnTo>
                  <a:lnTo>
                    <a:pt x="723900" y="106680"/>
                  </a:lnTo>
                  <a:lnTo>
                    <a:pt x="734315" y="98933"/>
                  </a:lnTo>
                  <a:lnTo>
                    <a:pt x="745363" y="92328"/>
                  </a:lnTo>
                  <a:lnTo>
                    <a:pt x="757174" y="87756"/>
                  </a:lnTo>
                  <a:close/>
                </a:path>
              </a:pathLst>
            </a:custGeom>
            <a:solidFill>
              <a:srgbClr val="00FF00"/>
            </a:solidFill>
            <a:ln w="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>
              <a:off x="7929880" y="863600"/>
              <a:ext cx="1788161" cy="1983740"/>
            </a:xfrm>
            <a:custGeom>
              <a:avLst/>
              <a:gdLst/>
              <a:ahLst/>
              <a:cxnLst/>
              <a:rect l="0" t="0" r="0" b="0"/>
              <a:pathLst>
                <a:path w="1788161" h="1983740">
                  <a:moveTo>
                    <a:pt x="756920" y="87630"/>
                  </a:moveTo>
                  <a:lnTo>
                    <a:pt x="745489" y="92710"/>
                  </a:lnTo>
                  <a:lnTo>
                    <a:pt x="734060" y="99060"/>
                  </a:lnTo>
                  <a:lnTo>
                    <a:pt x="723900" y="106680"/>
                  </a:lnTo>
                  <a:lnTo>
                    <a:pt x="713739" y="115569"/>
                  </a:lnTo>
                  <a:lnTo>
                    <a:pt x="704850" y="123189"/>
                  </a:lnTo>
                  <a:lnTo>
                    <a:pt x="693420" y="132080"/>
                  </a:lnTo>
                  <a:lnTo>
                    <a:pt x="681989" y="138430"/>
                  </a:lnTo>
                  <a:lnTo>
                    <a:pt x="669289" y="144780"/>
                  </a:lnTo>
                  <a:lnTo>
                    <a:pt x="666750" y="133350"/>
                  </a:lnTo>
                  <a:lnTo>
                    <a:pt x="662939" y="121919"/>
                  </a:lnTo>
                  <a:lnTo>
                    <a:pt x="657860" y="110489"/>
                  </a:lnTo>
                  <a:lnTo>
                    <a:pt x="651510" y="100330"/>
                  </a:lnTo>
                  <a:lnTo>
                    <a:pt x="645160" y="91439"/>
                  </a:lnTo>
                  <a:lnTo>
                    <a:pt x="637539" y="81280"/>
                  </a:lnTo>
                  <a:lnTo>
                    <a:pt x="628650" y="72389"/>
                  </a:lnTo>
                  <a:lnTo>
                    <a:pt x="618489" y="64769"/>
                  </a:lnTo>
                  <a:lnTo>
                    <a:pt x="608329" y="55880"/>
                  </a:lnTo>
                  <a:lnTo>
                    <a:pt x="598170" y="48260"/>
                  </a:lnTo>
                  <a:lnTo>
                    <a:pt x="585470" y="41910"/>
                  </a:lnTo>
                  <a:lnTo>
                    <a:pt x="574039" y="36830"/>
                  </a:lnTo>
                  <a:lnTo>
                    <a:pt x="548639" y="26669"/>
                  </a:lnTo>
                  <a:lnTo>
                    <a:pt x="521970" y="19050"/>
                  </a:lnTo>
                  <a:lnTo>
                    <a:pt x="494029" y="15239"/>
                  </a:lnTo>
                  <a:lnTo>
                    <a:pt x="466089" y="13969"/>
                  </a:lnTo>
                  <a:lnTo>
                    <a:pt x="438150" y="16510"/>
                  </a:lnTo>
                  <a:lnTo>
                    <a:pt x="410210" y="21589"/>
                  </a:lnTo>
                  <a:lnTo>
                    <a:pt x="396239" y="26669"/>
                  </a:lnTo>
                  <a:lnTo>
                    <a:pt x="382270" y="31750"/>
                  </a:lnTo>
                  <a:lnTo>
                    <a:pt x="369570" y="38100"/>
                  </a:lnTo>
                  <a:lnTo>
                    <a:pt x="358139" y="46989"/>
                  </a:lnTo>
                  <a:lnTo>
                    <a:pt x="345439" y="55880"/>
                  </a:lnTo>
                  <a:lnTo>
                    <a:pt x="334010" y="64769"/>
                  </a:lnTo>
                  <a:lnTo>
                    <a:pt x="322579" y="76200"/>
                  </a:lnTo>
                  <a:lnTo>
                    <a:pt x="312420" y="87630"/>
                  </a:lnTo>
                  <a:lnTo>
                    <a:pt x="292100" y="80010"/>
                  </a:lnTo>
                  <a:lnTo>
                    <a:pt x="271779" y="74930"/>
                  </a:lnTo>
                  <a:lnTo>
                    <a:pt x="252729" y="71119"/>
                  </a:lnTo>
                  <a:lnTo>
                    <a:pt x="233679" y="69850"/>
                  </a:lnTo>
                  <a:lnTo>
                    <a:pt x="215900" y="68580"/>
                  </a:lnTo>
                  <a:lnTo>
                    <a:pt x="198120" y="69850"/>
                  </a:lnTo>
                  <a:lnTo>
                    <a:pt x="180339" y="72389"/>
                  </a:lnTo>
                  <a:lnTo>
                    <a:pt x="165100" y="76200"/>
                  </a:lnTo>
                  <a:lnTo>
                    <a:pt x="149860" y="81280"/>
                  </a:lnTo>
                  <a:lnTo>
                    <a:pt x="134620" y="86360"/>
                  </a:lnTo>
                  <a:lnTo>
                    <a:pt x="121920" y="93980"/>
                  </a:lnTo>
                  <a:lnTo>
                    <a:pt x="107950" y="101600"/>
                  </a:lnTo>
                  <a:lnTo>
                    <a:pt x="95250" y="110489"/>
                  </a:lnTo>
                  <a:lnTo>
                    <a:pt x="82550" y="119380"/>
                  </a:lnTo>
                  <a:lnTo>
                    <a:pt x="58420" y="138430"/>
                  </a:lnTo>
                  <a:lnTo>
                    <a:pt x="43179" y="161289"/>
                  </a:lnTo>
                  <a:lnTo>
                    <a:pt x="31750" y="182880"/>
                  </a:lnTo>
                  <a:lnTo>
                    <a:pt x="22860" y="205739"/>
                  </a:lnTo>
                  <a:lnTo>
                    <a:pt x="16510" y="228600"/>
                  </a:lnTo>
                  <a:lnTo>
                    <a:pt x="10160" y="251460"/>
                  </a:lnTo>
                  <a:lnTo>
                    <a:pt x="7620" y="274319"/>
                  </a:lnTo>
                  <a:lnTo>
                    <a:pt x="5079" y="297180"/>
                  </a:lnTo>
                  <a:lnTo>
                    <a:pt x="5079" y="321310"/>
                  </a:lnTo>
                  <a:lnTo>
                    <a:pt x="5079" y="367030"/>
                  </a:lnTo>
                  <a:lnTo>
                    <a:pt x="6350" y="410210"/>
                  </a:lnTo>
                  <a:lnTo>
                    <a:pt x="6350" y="431800"/>
                  </a:lnTo>
                  <a:lnTo>
                    <a:pt x="5079" y="452119"/>
                  </a:lnTo>
                  <a:lnTo>
                    <a:pt x="2539" y="472439"/>
                  </a:lnTo>
                  <a:lnTo>
                    <a:pt x="0" y="491489"/>
                  </a:lnTo>
                  <a:lnTo>
                    <a:pt x="10160" y="534669"/>
                  </a:lnTo>
                  <a:lnTo>
                    <a:pt x="22860" y="576580"/>
                  </a:lnTo>
                  <a:lnTo>
                    <a:pt x="35560" y="617219"/>
                  </a:lnTo>
                  <a:lnTo>
                    <a:pt x="49529" y="655320"/>
                  </a:lnTo>
                  <a:lnTo>
                    <a:pt x="60960" y="694689"/>
                  </a:lnTo>
                  <a:lnTo>
                    <a:pt x="72389" y="730250"/>
                  </a:lnTo>
                  <a:lnTo>
                    <a:pt x="74929" y="748030"/>
                  </a:lnTo>
                  <a:lnTo>
                    <a:pt x="78739" y="764539"/>
                  </a:lnTo>
                  <a:lnTo>
                    <a:pt x="82550" y="781050"/>
                  </a:lnTo>
                  <a:lnTo>
                    <a:pt x="85089" y="798829"/>
                  </a:lnTo>
                  <a:lnTo>
                    <a:pt x="85089" y="825500"/>
                  </a:lnTo>
                  <a:lnTo>
                    <a:pt x="85089" y="852170"/>
                  </a:lnTo>
                  <a:lnTo>
                    <a:pt x="87629" y="902970"/>
                  </a:lnTo>
                  <a:lnTo>
                    <a:pt x="88900" y="952500"/>
                  </a:lnTo>
                  <a:lnTo>
                    <a:pt x="88900" y="999489"/>
                  </a:lnTo>
                  <a:lnTo>
                    <a:pt x="86360" y="1047750"/>
                  </a:lnTo>
                  <a:lnTo>
                    <a:pt x="85089" y="1074420"/>
                  </a:lnTo>
                  <a:lnTo>
                    <a:pt x="82550" y="1099820"/>
                  </a:lnTo>
                  <a:lnTo>
                    <a:pt x="80010" y="1126490"/>
                  </a:lnTo>
                  <a:lnTo>
                    <a:pt x="76200" y="1154429"/>
                  </a:lnTo>
                  <a:lnTo>
                    <a:pt x="72389" y="1183639"/>
                  </a:lnTo>
                  <a:lnTo>
                    <a:pt x="67310" y="1215389"/>
                  </a:lnTo>
                  <a:lnTo>
                    <a:pt x="67310" y="1236979"/>
                  </a:lnTo>
                  <a:lnTo>
                    <a:pt x="66039" y="1261110"/>
                  </a:lnTo>
                  <a:lnTo>
                    <a:pt x="64770" y="1286510"/>
                  </a:lnTo>
                  <a:lnTo>
                    <a:pt x="62229" y="1313179"/>
                  </a:lnTo>
                  <a:lnTo>
                    <a:pt x="59689" y="1341120"/>
                  </a:lnTo>
                  <a:lnTo>
                    <a:pt x="57150" y="1369060"/>
                  </a:lnTo>
                  <a:lnTo>
                    <a:pt x="50800" y="1427479"/>
                  </a:lnTo>
                  <a:lnTo>
                    <a:pt x="43179" y="1487170"/>
                  </a:lnTo>
                  <a:lnTo>
                    <a:pt x="36829" y="1544320"/>
                  </a:lnTo>
                  <a:lnTo>
                    <a:pt x="33020" y="1570989"/>
                  </a:lnTo>
                  <a:lnTo>
                    <a:pt x="30479" y="1596389"/>
                  </a:lnTo>
                  <a:lnTo>
                    <a:pt x="27939" y="1620520"/>
                  </a:lnTo>
                  <a:lnTo>
                    <a:pt x="26670" y="1643379"/>
                  </a:lnTo>
                  <a:lnTo>
                    <a:pt x="31750" y="1663700"/>
                  </a:lnTo>
                  <a:lnTo>
                    <a:pt x="36829" y="1681479"/>
                  </a:lnTo>
                  <a:lnTo>
                    <a:pt x="40639" y="1697989"/>
                  </a:lnTo>
                  <a:lnTo>
                    <a:pt x="43179" y="1714500"/>
                  </a:lnTo>
                  <a:lnTo>
                    <a:pt x="49529" y="1742439"/>
                  </a:lnTo>
                  <a:lnTo>
                    <a:pt x="53339" y="1756410"/>
                  </a:lnTo>
                  <a:lnTo>
                    <a:pt x="58420" y="1767839"/>
                  </a:lnTo>
                  <a:lnTo>
                    <a:pt x="63500" y="1780539"/>
                  </a:lnTo>
                  <a:lnTo>
                    <a:pt x="71120" y="1793239"/>
                  </a:lnTo>
                  <a:lnTo>
                    <a:pt x="80010" y="1805939"/>
                  </a:lnTo>
                  <a:lnTo>
                    <a:pt x="91439" y="1818639"/>
                  </a:lnTo>
                  <a:lnTo>
                    <a:pt x="105410" y="1832610"/>
                  </a:lnTo>
                  <a:lnTo>
                    <a:pt x="121920" y="1847850"/>
                  </a:lnTo>
                  <a:lnTo>
                    <a:pt x="132079" y="1855470"/>
                  </a:lnTo>
                  <a:lnTo>
                    <a:pt x="142239" y="1863089"/>
                  </a:lnTo>
                  <a:lnTo>
                    <a:pt x="154939" y="1871979"/>
                  </a:lnTo>
                  <a:lnTo>
                    <a:pt x="166370" y="1879600"/>
                  </a:lnTo>
                  <a:lnTo>
                    <a:pt x="173989" y="1888489"/>
                  </a:lnTo>
                  <a:lnTo>
                    <a:pt x="184150" y="1894839"/>
                  </a:lnTo>
                  <a:lnTo>
                    <a:pt x="194310" y="1901189"/>
                  </a:lnTo>
                  <a:lnTo>
                    <a:pt x="204470" y="1906270"/>
                  </a:lnTo>
                  <a:lnTo>
                    <a:pt x="215900" y="1911350"/>
                  </a:lnTo>
                  <a:lnTo>
                    <a:pt x="227329" y="1915160"/>
                  </a:lnTo>
                  <a:lnTo>
                    <a:pt x="254000" y="1922779"/>
                  </a:lnTo>
                  <a:lnTo>
                    <a:pt x="283210" y="1927860"/>
                  </a:lnTo>
                  <a:lnTo>
                    <a:pt x="312420" y="1934210"/>
                  </a:lnTo>
                  <a:lnTo>
                    <a:pt x="344170" y="1940560"/>
                  </a:lnTo>
                  <a:lnTo>
                    <a:pt x="377189" y="1948179"/>
                  </a:lnTo>
                  <a:lnTo>
                    <a:pt x="398779" y="1950720"/>
                  </a:lnTo>
                  <a:lnTo>
                    <a:pt x="419100" y="1950720"/>
                  </a:lnTo>
                  <a:lnTo>
                    <a:pt x="440689" y="1946910"/>
                  </a:lnTo>
                  <a:lnTo>
                    <a:pt x="461010" y="1943100"/>
                  </a:lnTo>
                  <a:lnTo>
                    <a:pt x="481329" y="1935479"/>
                  </a:lnTo>
                  <a:lnTo>
                    <a:pt x="501650" y="1926589"/>
                  </a:lnTo>
                  <a:lnTo>
                    <a:pt x="520700" y="1916429"/>
                  </a:lnTo>
                  <a:lnTo>
                    <a:pt x="539750" y="1906270"/>
                  </a:lnTo>
                  <a:lnTo>
                    <a:pt x="557529" y="1893570"/>
                  </a:lnTo>
                  <a:lnTo>
                    <a:pt x="575310" y="1880870"/>
                  </a:lnTo>
                  <a:lnTo>
                    <a:pt x="591820" y="1869439"/>
                  </a:lnTo>
                  <a:lnTo>
                    <a:pt x="605789" y="1855470"/>
                  </a:lnTo>
                  <a:lnTo>
                    <a:pt x="619760" y="1844039"/>
                  </a:lnTo>
                  <a:lnTo>
                    <a:pt x="632460" y="1831339"/>
                  </a:lnTo>
                  <a:lnTo>
                    <a:pt x="642620" y="1821179"/>
                  </a:lnTo>
                  <a:lnTo>
                    <a:pt x="651510" y="1812289"/>
                  </a:lnTo>
                  <a:lnTo>
                    <a:pt x="656589" y="1822450"/>
                  </a:lnTo>
                  <a:lnTo>
                    <a:pt x="662939" y="1831339"/>
                  </a:lnTo>
                  <a:lnTo>
                    <a:pt x="670560" y="1841500"/>
                  </a:lnTo>
                  <a:lnTo>
                    <a:pt x="678179" y="1851660"/>
                  </a:lnTo>
                  <a:lnTo>
                    <a:pt x="698500" y="1870710"/>
                  </a:lnTo>
                  <a:lnTo>
                    <a:pt x="722629" y="1889760"/>
                  </a:lnTo>
                  <a:lnTo>
                    <a:pt x="750570" y="1907539"/>
                  </a:lnTo>
                  <a:lnTo>
                    <a:pt x="779779" y="1924050"/>
                  </a:lnTo>
                  <a:lnTo>
                    <a:pt x="812800" y="1940560"/>
                  </a:lnTo>
                  <a:lnTo>
                    <a:pt x="849629" y="1954529"/>
                  </a:lnTo>
                  <a:lnTo>
                    <a:pt x="886460" y="1964689"/>
                  </a:lnTo>
                  <a:lnTo>
                    <a:pt x="924560" y="1974850"/>
                  </a:lnTo>
                  <a:lnTo>
                    <a:pt x="965200" y="1981200"/>
                  </a:lnTo>
                  <a:lnTo>
                    <a:pt x="1007110" y="1983739"/>
                  </a:lnTo>
                  <a:lnTo>
                    <a:pt x="1046479" y="1983739"/>
                  </a:lnTo>
                  <a:lnTo>
                    <a:pt x="1087120" y="1979929"/>
                  </a:lnTo>
                  <a:lnTo>
                    <a:pt x="1107439" y="1976120"/>
                  </a:lnTo>
                  <a:lnTo>
                    <a:pt x="1127760" y="1971039"/>
                  </a:lnTo>
                  <a:lnTo>
                    <a:pt x="1148079" y="1965960"/>
                  </a:lnTo>
                  <a:lnTo>
                    <a:pt x="1167129" y="1959610"/>
                  </a:lnTo>
                  <a:lnTo>
                    <a:pt x="1200150" y="1960879"/>
                  </a:lnTo>
                  <a:lnTo>
                    <a:pt x="1230629" y="1960879"/>
                  </a:lnTo>
                  <a:lnTo>
                    <a:pt x="1259839" y="1960879"/>
                  </a:lnTo>
                  <a:lnTo>
                    <a:pt x="1287779" y="1959610"/>
                  </a:lnTo>
                  <a:lnTo>
                    <a:pt x="1311910" y="1957070"/>
                  </a:lnTo>
                  <a:lnTo>
                    <a:pt x="1336039" y="1954529"/>
                  </a:lnTo>
                  <a:lnTo>
                    <a:pt x="1357629" y="1951989"/>
                  </a:lnTo>
                  <a:lnTo>
                    <a:pt x="1379220" y="1946910"/>
                  </a:lnTo>
                  <a:lnTo>
                    <a:pt x="1398270" y="1940560"/>
                  </a:lnTo>
                  <a:lnTo>
                    <a:pt x="1417320" y="1934210"/>
                  </a:lnTo>
                  <a:lnTo>
                    <a:pt x="1435100" y="1926589"/>
                  </a:lnTo>
                  <a:lnTo>
                    <a:pt x="1451610" y="1917700"/>
                  </a:lnTo>
                  <a:lnTo>
                    <a:pt x="1469389" y="1907539"/>
                  </a:lnTo>
                  <a:lnTo>
                    <a:pt x="1484629" y="1896110"/>
                  </a:lnTo>
                  <a:lnTo>
                    <a:pt x="1501139" y="1883410"/>
                  </a:lnTo>
                  <a:lnTo>
                    <a:pt x="1517650" y="1869439"/>
                  </a:lnTo>
                  <a:lnTo>
                    <a:pt x="1537970" y="1849120"/>
                  </a:lnTo>
                  <a:lnTo>
                    <a:pt x="1554479" y="1828800"/>
                  </a:lnTo>
                  <a:lnTo>
                    <a:pt x="1569720" y="1808479"/>
                  </a:lnTo>
                  <a:lnTo>
                    <a:pt x="1582420" y="1786889"/>
                  </a:lnTo>
                  <a:lnTo>
                    <a:pt x="1593850" y="1765300"/>
                  </a:lnTo>
                  <a:lnTo>
                    <a:pt x="1602739" y="1742439"/>
                  </a:lnTo>
                  <a:lnTo>
                    <a:pt x="1610360" y="1718310"/>
                  </a:lnTo>
                  <a:lnTo>
                    <a:pt x="1616710" y="1694179"/>
                  </a:lnTo>
                  <a:lnTo>
                    <a:pt x="1619250" y="1670050"/>
                  </a:lnTo>
                  <a:lnTo>
                    <a:pt x="1623060" y="1644650"/>
                  </a:lnTo>
                  <a:lnTo>
                    <a:pt x="1624329" y="1619250"/>
                  </a:lnTo>
                  <a:lnTo>
                    <a:pt x="1625600" y="1592579"/>
                  </a:lnTo>
                  <a:lnTo>
                    <a:pt x="1624329" y="1565910"/>
                  </a:lnTo>
                  <a:lnTo>
                    <a:pt x="1623060" y="1539240"/>
                  </a:lnTo>
                  <a:lnTo>
                    <a:pt x="1616710" y="1484629"/>
                  </a:lnTo>
                  <a:lnTo>
                    <a:pt x="1610360" y="1428750"/>
                  </a:lnTo>
                  <a:lnTo>
                    <a:pt x="1600200" y="1371600"/>
                  </a:lnTo>
                  <a:lnTo>
                    <a:pt x="1581150" y="1254760"/>
                  </a:lnTo>
                  <a:lnTo>
                    <a:pt x="1573529" y="1197610"/>
                  </a:lnTo>
                  <a:lnTo>
                    <a:pt x="1567179" y="1139189"/>
                  </a:lnTo>
                  <a:lnTo>
                    <a:pt x="1563370" y="1082040"/>
                  </a:lnTo>
                  <a:lnTo>
                    <a:pt x="1563370" y="1051560"/>
                  </a:lnTo>
                  <a:lnTo>
                    <a:pt x="1564639" y="1023620"/>
                  </a:lnTo>
                  <a:lnTo>
                    <a:pt x="1579879" y="986789"/>
                  </a:lnTo>
                  <a:lnTo>
                    <a:pt x="1593850" y="952500"/>
                  </a:lnTo>
                  <a:lnTo>
                    <a:pt x="1605279" y="919479"/>
                  </a:lnTo>
                  <a:lnTo>
                    <a:pt x="1617979" y="887729"/>
                  </a:lnTo>
                  <a:lnTo>
                    <a:pt x="1631950" y="855979"/>
                  </a:lnTo>
                  <a:lnTo>
                    <a:pt x="1645920" y="822960"/>
                  </a:lnTo>
                  <a:lnTo>
                    <a:pt x="1659889" y="788670"/>
                  </a:lnTo>
                  <a:lnTo>
                    <a:pt x="1676400" y="753110"/>
                  </a:lnTo>
                  <a:lnTo>
                    <a:pt x="1703070" y="713739"/>
                  </a:lnTo>
                  <a:lnTo>
                    <a:pt x="1727200" y="673100"/>
                  </a:lnTo>
                  <a:lnTo>
                    <a:pt x="1746250" y="632460"/>
                  </a:lnTo>
                  <a:lnTo>
                    <a:pt x="1761489" y="593089"/>
                  </a:lnTo>
                  <a:lnTo>
                    <a:pt x="1774189" y="553719"/>
                  </a:lnTo>
                  <a:lnTo>
                    <a:pt x="1781810" y="515619"/>
                  </a:lnTo>
                  <a:lnTo>
                    <a:pt x="1786889" y="476250"/>
                  </a:lnTo>
                  <a:lnTo>
                    <a:pt x="1788160" y="439419"/>
                  </a:lnTo>
                  <a:lnTo>
                    <a:pt x="1785620" y="422910"/>
                  </a:lnTo>
                  <a:lnTo>
                    <a:pt x="1780539" y="405130"/>
                  </a:lnTo>
                  <a:lnTo>
                    <a:pt x="1774189" y="386080"/>
                  </a:lnTo>
                  <a:lnTo>
                    <a:pt x="1765300" y="365760"/>
                  </a:lnTo>
                  <a:lnTo>
                    <a:pt x="1755139" y="342900"/>
                  </a:lnTo>
                  <a:lnTo>
                    <a:pt x="1744979" y="320039"/>
                  </a:lnTo>
                  <a:lnTo>
                    <a:pt x="1732279" y="297180"/>
                  </a:lnTo>
                  <a:lnTo>
                    <a:pt x="1718310" y="274319"/>
                  </a:lnTo>
                  <a:lnTo>
                    <a:pt x="1691639" y="227330"/>
                  </a:lnTo>
                  <a:lnTo>
                    <a:pt x="1662429" y="184150"/>
                  </a:lnTo>
                  <a:lnTo>
                    <a:pt x="1649729" y="162560"/>
                  </a:lnTo>
                  <a:lnTo>
                    <a:pt x="1635760" y="144780"/>
                  </a:lnTo>
                  <a:lnTo>
                    <a:pt x="1623060" y="127000"/>
                  </a:lnTo>
                  <a:lnTo>
                    <a:pt x="1611629" y="110489"/>
                  </a:lnTo>
                  <a:lnTo>
                    <a:pt x="1602739" y="95250"/>
                  </a:lnTo>
                  <a:lnTo>
                    <a:pt x="1592579" y="81280"/>
                  </a:lnTo>
                  <a:lnTo>
                    <a:pt x="1582420" y="68580"/>
                  </a:lnTo>
                  <a:lnTo>
                    <a:pt x="1570989" y="57150"/>
                  </a:lnTo>
                  <a:lnTo>
                    <a:pt x="1558289" y="46989"/>
                  </a:lnTo>
                  <a:lnTo>
                    <a:pt x="1546860" y="36830"/>
                  </a:lnTo>
                  <a:lnTo>
                    <a:pt x="1534160" y="27939"/>
                  </a:lnTo>
                  <a:lnTo>
                    <a:pt x="1520189" y="21589"/>
                  </a:lnTo>
                  <a:lnTo>
                    <a:pt x="1506220" y="15239"/>
                  </a:lnTo>
                  <a:lnTo>
                    <a:pt x="1492250" y="11430"/>
                  </a:lnTo>
                  <a:lnTo>
                    <a:pt x="1478279" y="6350"/>
                  </a:lnTo>
                  <a:lnTo>
                    <a:pt x="1461770" y="3810"/>
                  </a:lnTo>
                  <a:lnTo>
                    <a:pt x="1432560" y="0"/>
                  </a:lnTo>
                  <a:lnTo>
                    <a:pt x="1402079" y="1269"/>
                  </a:lnTo>
                  <a:lnTo>
                    <a:pt x="1370329" y="5080"/>
                  </a:lnTo>
                  <a:lnTo>
                    <a:pt x="1339850" y="11430"/>
                  </a:lnTo>
                  <a:lnTo>
                    <a:pt x="1309370" y="21589"/>
                  </a:lnTo>
                  <a:lnTo>
                    <a:pt x="1280160" y="34289"/>
                  </a:lnTo>
                  <a:lnTo>
                    <a:pt x="1250950" y="49530"/>
                  </a:lnTo>
                  <a:lnTo>
                    <a:pt x="1224279" y="68580"/>
                  </a:lnTo>
                  <a:lnTo>
                    <a:pt x="1201420" y="88900"/>
                  </a:lnTo>
                  <a:lnTo>
                    <a:pt x="1178560" y="110489"/>
                  </a:lnTo>
                  <a:lnTo>
                    <a:pt x="1172210" y="96519"/>
                  </a:lnTo>
                  <a:lnTo>
                    <a:pt x="1164589" y="86360"/>
                  </a:lnTo>
                  <a:lnTo>
                    <a:pt x="1156970" y="76200"/>
                  </a:lnTo>
                  <a:lnTo>
                    <a:pt x="1148079" y="66039"/>
                  </a:lnTo>
                  <a:lnTo>
                    <a:pt x="1137920" y="58419"/>
                  </a:lnTo>
                  <a:lnTo>
                    <a:pt x="1127760" y="50800"/>
                  </a:lnTo>
                  <a:lnTo>
                    <a:pt x="1116329" y="45719"/>
                  </a:lnTo>
                  <a:lnTo>
                    <a:pt x="1104900" y="40639"/>
                  </a:lnTo>
                  <a:lnTo>
                    <a:pt x="1093470" y="35560"/>
                  </a:lnTo>
                  <a:lnTo>
                    <a:pt x="1079500" y="33019"/>
                  </a:lnTo>
                  <a:lnTo>
                    <a:pt x="1066800" y="31750"/>
                  </a:lnTo>
                  <a:lnTo>
                    <a:pt x="1052829" y="29210"/>
                  </a:lnTo>
                  <a:lnTo>
                    <a:pt x="1023620" y="27939"/>
                  </a:lnTo>
                  <a:lnTo>
                    <a:pt x="994410" y="31750"/>
                  </a:lnTo>
                  <a:lnTo>
                    <a:pt x="963929" y="35560"/>
                  </a:lnTo>
                  <a:lnTo>
                    <a:pt x="933450" y="40639"/>
                  </a:lnTo>
                  <a:lnTo>
                    <a:pt x="871220" y="55880"/>
                  </a:lnTo>
                  <a:lnTo>
                    <a:pt x="840739" y="64769"/>
                  </a:lnTo>
                  <a:lnTo>
                    <a:pt x="812800" y="72389"/>
                  </a:lnTo>
                  <a:lnTo>
                    <a:pt x="783589" y="8128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8230869" y="951230"/>
              <a:ext cx="251462" cy="209551"/>
            </a:xfrm>
            <a:custGeom>
              <a:avLst/>
              <a:gdLst/>
              <a:ahLst/>
              <a:cxnLst/>
              <a:rect l="0" t="0" r="0" b="0"/>
              <a:pathLst>
                <a:path w="251462" h="209551">
                  <a:moveTo>
                    <a:pt x="251461" y="209550"/>
                  </a:moveTo>
                  <a:lnTo>
                    <a:pt x="242571" y="196850"/>
                  </a:lnTo>
                  <a:lnTo>
                    <a:pt x="233681" y="182880"/>
                  </a:lnTo>
                  <a:lnTo>
                    <a:pt x="223521" y="167639"/>
                  </a:lnTo>
                  <a:lnTo>
                    <a:pt x="212090" y="153670"/>
                  </a:lnTo>
                  <a:lnTo>
                    <a:pt x="186690" y="124459"/>
                  </a:lnTo>
                  <a:lnTo>
                    <a:pt x="172721" y="107950"/>
                  </a:lnTo>
                  <a:lnTo>
                    <a:pt x="157481" y="93980"/>
                  </a:lnTo>
                  <a:lnTo>
                    <a:pt x="140971" y="80009"/>
                  </a:lnTo>
                  <a:lnTo>
                    <a:pt x="123190" y="66039"/>
                  </a:lnTo>
                  <a:lnTo>
                    <a:pt x="105411" y="53339"/>
                  </a:lnTo>
                  <a:lnTo>
                    <a:pt x="87631" y="39370"/>
                  </a:lnTo>
                  <a:lnTo>
                    <a:pt x="66040" y="27939"/>
                  </a:lnTo>
                  <a:lnTo>
                    <a:pt x="44450" y="17780"/>
                  </a:lnTo>
                  <a:lnTo>
                    <a:pt x="22861" y="8889"/>
                  </a:lnTo>
                  <a:lnTo>
                    <a:pt x="0" y="0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Полилиния 126"/>
            <p:cNvSpPr/>
            <p:nvPr/>
          </p:nvSpPr>
          <p:spPr>
            <a:xfrm>
              <a:off x="8237219" y="1143000"/>
              <a:ext cx="947422" cy="91440"/>
            </a:xfrm>
            <a:custGeom>
              <a:avLst/>
              <a:gdLst/>
              <a:ahLst/>
              <a:cxnLst/>
              <a:rect l="0" t="0" r="0" b="0"/>
              <a:pathLst>
                <a:path w="947422" h="91440">
                  <a:moveTo>
                    <a:pt x="947421" y="90169"/>
                  </a:moveTo>
                  <a:lnTo>
                    <a:pt x="937261" y="91439"/>
                  </a:lnTo>
                  <a:lnTo>
                    <a:pt x="928371" y="91439"/>
                  </a:lnTo>
                  <a:lnTo>
                    <a:pt x="911861" y="90169"/>
                  </a:lnTo>
                  <a:lnTo>
                    <a:pt x="897890" y="87630"/>
                  </a:lnTo>
                  <a:lnTo>
                    <a:pt x="885190" y="82550"/>
                  </a:lnTo>
                  <a:lnTo>
                    <a:pt x="872490" y="77469"/>
                  </a:lnTo>
                  <a:lnTo>
                    <a:pt x="861061" y="71119"/>
                  </a:lnTo>
                  <a:lnTo>
                    <a:pt x="839471" y="58419"/>
                  </a:lnTo>
                  <a:lnTo>
                    <a:pt x="828040" y="52069"/>
                  </a:lnTo>
                  <a:lnTo>
                    <a:pt x="815340" y="45719"/>
                  </a:lnTo>
                  <a:lnTo>
                    <a:pt x="802640" y="39369"/>
                  </a:lnTo>
                  <a:lnTo>
                    <a:pt x="786131" y="35560"/>
                  </a:lnTo>
                  <a:lnTo>
                    <a:pt x="769621" y="31750"/>
                  </a:lnTo>
                  <a:lnTo>
                    <a:pt x="749300" y="30480"/>
                  </a:lnTo>
                  <a:lnTo>
                    <a:pt x="739140" y="30480"/>
                  </a:lnTo>
                  <a:lnTo>
                    <a:pt x="726440" y="31750"/>
                  </a:lnTo>
                  <a:lnTo>
                    <a:pt x="715011" y="31750"/>
                  </a:lnTo>
                  <a:lnTo>
                    <a:pt x="701040" y="34289"/>
                  </a:lnTo>
                  <a:lnTo>
                    <a:pt x="654050" y="21589"/>
                  </a:lnTo>
                  <a:lnTo>
                    <a:pt x="605790" y="11430"/>
                  </a:lnTo>
                  <a:lnTo>
                    <a:pt x="558800" y="5080"/>
                  </a:lnTo>
                  <a:lnTo>
                    <a:pt x="513081" y="1269"/>
                  </a:lnTo>
                  <a:lnTo>
                    <a:pt x="466090" y="0"/>
                  </a:lnTo>
                  <a:lnTo>
                    <a:pt x="421640" y="0"/>
                  </a:lnTo>
                  <a:lnTo>
                    <a:pt x="377190" y="2539"/>
                  </a:lnTo>
                  <a:lnTo>
                    <a:pt x="332740" y="5080"/>
                  </a:lnTo>
                  <a:lnTo>
                    <a:pt x="289561" y="11430"/>
                  </a:lnTo>
                  <a:lnTo>
                    <a:pt x="246381" y="15239"/>
                  </a:lnTo>
                  <a:lnTo>
                    <a:pt x="161290" y="27939"/>
                  </a:lnTo>
                  <a:lnTo>
                    <a:pt x="120650" y="33019"/>
                  </a:lnTo>
                  <a:lnTo>
                    <a:pt x="80011" y="38100"/>
                  </a:lnTo>
                  <a:lnTo>
                    <a:pt x="39371" y="41910"/>
                  </a:lnTo>
                  <a:lnTo>
                    <a:pt x="0" y="45719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8950959" y="974089"/>
              <a:ext cx="161292" cy="196851"/>
            </a:xfrm>
            <a:custGeom>
              <a:avLst/>
              <a:gdLst/>
              <a:ahLst/>
              <a:cxnLst/>
              <a:rect l="0" t="0" r="0" b="0"/>
              <a:pathLst>
                <a:path w="161292" h="196851">
                  <a:moveTo>
                    <a:pt x="0" y="196850"/>
                  </a:moveTo>
                  <a:lnTo>
                    <a:pt x="5081" y="186691"/>
                  </a:lnTo>
                  <a:lnTo>
                    <a:pt x="11431" y="173991"/>
                  </a:lnTo>
                  <a:lnTo>
                    <a:pt x="19050" y="162561"/>
                  </a:lnTo>
                  <a:lnTo>
                    <a:pt x="26671" y="149861"/>
                  </a:lnTo>
                  <a:lnTo>
                    <a:pt x="45721" y="121921"/>
                  </a:lnTo>
                  <a:lnTo>
                    <a:pt x="68581" y="95250"/>
                  </a:lnTo>
                  <a:lnTo>
                    <a:pt x="91441" y="67311"/>
                  </a:lnTo>
                  <a:lnTo>
                    <a:pt x="114300" y="41911"/>
                  </a:lnTo>
                  <a:lnTo>
                    <a:pt x="138431" y="19050"/>
                  </a:lnTo>
                  <a:lnTo>
                    <a:pt x="149860" y="8891"/>
                  </a:lnTo>
                  <a:lnTo>
                    <a:pt x="161291" y="0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8436609" y="2395220"/>
              <a:ext cx="148592" cy="287020"/>
            </a:xfrm>
            <a:custGeom>
              <a:avLst/>
              <a:gdLst/>
              <a:ahLst/>
              <a:cxnLst/>
              <a:rect l="0" t="0" r="0" b="0"/>
              <a:pathLst>
                <a:path w="148592" h="287020">
                  <a:moveTo>
                    <a:pt x="0" y="0"/>
                  </a:moveTo>
                  <a:lnTo>
                    <a:pt x="6350" y="24130"/>
                  </a:lnTo>
                  <a:lnTo>
                    <a:pt x="15241" y="46990"/>
                  </a:lnTo>
                  <a:lnTo>
                    <a:pt x="24131" y="68580"/>
                  </a:lnTo>
                  <a:lnTo>
                    <a:pt x="33021" y="87630"/>
                  </a:lnTo>
                  <a:lnTo>
                    <a:pt x="43181" y="105409"/>
                  </a:lnTo>
                  <a:lnTo>
                    <a:pt x="52071" y="124459"/>
                  </a:lnTo>
                  <a:lnTo>
                    <a:pt x="72391" y="157480"/>
                  </a:lnTo>
                  <a:lnTo>
                    <a:pt x="110491" y="219709"/>
                  </a:lnTo>
                  <a:lnTo>
                    <a:pt x="129541" y="251459"/>
                  </a:lnTo>
                  <a:lnTo>
                    <a:pt x="138431" y="269240"/>
                  </a:lnTo>
                  <a:lnTo>
                    <a:pt x="148591" y="287019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>
              <a:off x="8405114" y="596265"/>
              <a:ext cx="545593" cy="580772"/>
            </a:xfrm>
            <a:custGeom>
              <a:avLst/>
              <a:gdLst/>
              <a:ahLst/>
              <a:cxnLst/>
              <a:rect l="0" t="0" r="0" b="0"/>
              <a:pathLst>
                <a:path w="545593" h="580772">
                  <a:moveTo>
                    <a:pt x="170815" y="553846"/>
                  </a:moveTo>
                  <a:lnTo>
                    <a:pt x="175641" y="549021"/>
                  </a:lnTo>
                  <a:lnTo>
                    <a:pt x="183261" y="537463"/>
                  </a:lnTo>
                  <a:lnTo>
                    <a:pt x="188849" y="524510"/>
                  </a:lnTo>
                  <a:lnTo>
                    <a:pt x="192278" y="509777"/>
                  </a:lnTo>
                  <a:lnTo>
                    <a:pt x="193675" y="494029"/>
                  </a:lnTo>
                  <a:lnTo>
                    <a:pt x="193675" y="477265"/>
                  </a:lnTo>
                  <a:lnTo>
                    <a:pt x="191896" y="459485"/>
                  </a:lnTo>
                  <a:lnTo>
                    <a:pt x="188849" y="441324"/>
                  </a:lnTo>
                  <a:lnTo>
                    <a:pt x="185039" y="422401"/>
                  </a:lnTo>
                  <a:lnTo>
                    <a:pt x="180213" y="403224"/>
                  </a:lnTo>
                  <a:lnTo>
                    <a:pt x="168782" y="364743"/>
                  </a:lnTo>
                  <a:lnTo>
                    <a:pt x="156591" y="327532"/>
                  </a:lnTo>
                  <a:lnTo>
                    <a:pt x="150621" y="310134"/>
                  </a:lnTo>
                  <a:lnTo>
                    <a:pt x="144779" y="293370"/>
                  </a:lnTo>
                  <a:lnTo>
                    <a:pt x="136779" y="268604"/>
                  </a:lnTo>
                  <a:lnTo>
                    <a:pt x="131953" y="255651"/>
                  </a:lnTo>
                  <a:lnTo>
                    <a:pt x="125729" y="242315"/>
                  </a:lnTo>
                  <a:lnTo>
                    <a:pt x="118109" y="229743"/>
                  </a:lnTo>
                  <a:lnTo>
                    <a:pt x="109092" y="217804"/>
                  </a:lnTo>
                  <a:lnTo>
                    <a:pt x="97663" y="206883"/>
                  </a:lnTo>
                  <a:lnTo>
                    <a:pt x="83439" y="197485"/>
                  </a:lnTo>
                  <a:lnTo>
                    <a:pt x="77978" y="193675"/>
                  </a:lnTo>
                  <a:lnTo>
                    <a:pt x="71754" y="190880"/>
                  </a:lnTo>
                  <a:lnTo>
                    <a:pt x="59308" y="187705"/>
                  </a:lnTo>
                  <a:lnTo>
                    <a:pt x="46863" y="186054"/>
                  </a:lnTo>
                  <a:lnTo>
                    <a:pt x="34670" y="185673"/>
                  </a:lnTo>
                  <a:lnTo>
                    <a:pt x="23241" y="184276"/>
                  </a:lnTo>
                  <a:lnTo>
                    <a:pt x="18033" y="182879"/>
                  </a:lnTo>
                  <a:lnTo>
                    <a:pt x="13589" y="181101"/>
                  </a:lnTo>
                  <a:lnTo>
                    <a:pt x="9652" y="178308"/>
                  </a:lnTo>
                  <a:lnTo>
                    <a:pt x="6222" y="174879"/>
                  </a:lnTo>
                  <a:lnTo>
                    <a:pt x="3429" y="169926"/>
                  </a:lnTo>
                  <a:lnTo>
                    <a:pt x="1778" y="163576"/>
                  </a:lnTo>
                  <a:lnTo>
                    <a:pt x="0" y="151003"/>
                  </a:lnTo>
                  <a:lnTo>
                    <a:pt x="762" y="138048"/>
                  </a:lnTo>
                  <a:lnTo>
                    <a:pt x="3429" y="125476"/>
                  </a:lnTo>
                  <a:lnTo>
                    <a:pt x="8381" y="113157"/>
                  </a:lnTo>
                  <a:lnTo>
                    <a:pt x="14986" y="100965"/>
                  </a:lnTo>
                  <a:lnTo>
                    <a:pt x="22859" y="89154"/>
                  </a:lnTo>
                  <a:lnTo>
                    <a:pt x="32257" y="77978"/>
                  </a:lnTo>
                  <a:lnTo>
                    <a:pt x="42926" y="67183"/>
                  </a:lnTo>
                  <a:lnTo>
                    <a:pt x="54482" y="56896"/>
                  </a:lnTo>
                  <a:lnTo>
                    <a:pt x="66929" y="47116"/>
                  </a:lnTo>
                  <a:lnTo>
                    <a:pt x="80009" y="38480"/>
                  </a:lnTo>
                  <a:lnTo>
                    <a:pt x="93599" y="29972"/>
                  </a:lnTo>
                  <a:lnTo>
                    <a:pt x="120904" y="16001"/>
                  </a:lnTo>
                  <a:lnTo>
                    <a:pt x="134492" y="10414"/>
                  </a:lnTo>
                  <a:lnTo>
                    <a:pt x="147954" y="5841"/>
                  </a:lnTo>
                  <a:lnTo>
                    <a:pt x="160019" y="13969"/>
                  </a:lnTo>
                  <a:lnTo>
                    <a:pt x="171830" y="19558"/>
                  </a:lnTo>
                  <a:lnTo>
                    <a:pt x="183261" y="22351"/>
                  </a:lnTo>
                  <a:lnTo>
                    <a:pt x="194055" y="23368"/>
                  </a:lnTo>
                  <a:lnTo>
                    <a:pt x="204342" y="22733"/>
                  </a:lnTo>
                  <a:lnTo>
                    <a:pt x="214503" y="20954"/>
                  </a:lnTo>
                  <a:lnTo>
                    <a:pt x="233553" y="14732"/>
                  </a:lnTo>
                  <a:lnTo>
                    <a:pt x="251841" y="6858"/>
                  </a:lnTo>
                  <a:lnTo>
                    <a:pt x="269113" y="1397"/>
                  </a:lnTo>
                  <a:lnTo>
                    <a:pt x="277494" y="0"/>
                  </a:lnTo>
                  <a:lnTo>
                    <a:pt x="286130" y="0"/>
                  </a:lnTo>
                  <a:lnTo>
                    <a:pt x="294513" y="2032"/>
                  </a:lnTo>
                  <a:lnTo>
                    <a:pt x="302767" y="5841"/>
                  </a:lnTo>
                  <a:lnTo>
                    <a:pt x="315214" y="14351"/>
                  </a:lnTo>
                  <a:lnTo>
                    <a:pt x="327025" y="23748"/>
                  </a:lnTo>
                  <a:lnTo>
                    <a:pt x="339090" y="34162"/>
                  </a:lnTo>
                  <a:lnTo>
                    <a:pt x="350519" y="45339"/>
                  </a:lnTo>
                  <a:lnTo>
                    <a:pt x="361695" y="57658"/>
                  </a:lnTo>
                  <a:lnTo>
                    <a:pt x="372364" y="70865"/>
                  </a:lnTo>
                  <a:lnTo>
                    <a:pt x="392429" y="98551"/>
                  </a:lnTo>
                  <a:lnTo>
                    <a:pt x="410464" y="128269"/>
                  </a:lnTo>
                  <a:lnTo>
                    <a:pt x="425704" y="159130"/>
                  </a:lnTo>
                  <a:lnTo>
                    <a:pt x="437895" y="189865"/>
                  </a:lnTo>
                  <a:lnTo>
                    <a:pt x="442341" y="205232"/>
                  </a:lnTo>
                  <a:lnTo>
                    <a:pt x="446151" y="220218"/>
                  </a:lnTo>
                  <a:lnTo>
                    <a:pt x="461771" y="244348"/>
                  </a:lnTo>
                  <a:lnTo>
                    <a:pt x="474217" y="268223"/>
                  </a:lnTo>
                  <a:lnTo>
                    <a:pt x="484251" y="291973"/>
                  </a:lnTo>
                  <a:lnTo>
                    <a:pt x="492252" y="315340"/>
                  </a:lnTo>
                  <a:lnTo>
                    <a:pt x="498093" y="338454"/>
                  </a:lnTo>
                  <a:lnTo>
                    <a:pt x="502919" y="361568"/>
                  </a:lnTo>
                  <a:lnTo>
                    <a:pt x="509269" y="406907"/>
                  </a:lnTo>
                  <a:lnTo>
                    <a:pt x="513715" y="451357"/>
                  </a:lnTo>
                  <a:lnTo>
                    <a:pt x="519683" y="495173"/>
                  </a:lnTo>
                  <a:lnTo>
                    <a:pt x="523747" y="516762"/>
                  </a:lnTo>
                  <a:lnTo>
                    <a:pt x="529336" y="538226"/>
                  </a:lnTo>
                  <a:lnTo>
                    <a:pt x="536575" y="559815"/>
                  </a:lnTo>
                  <a:lnTo>
                    <a:pt x="545592" y="580771"/>
                  </a:lnTo>
                  <a:lnTo>
                    <a:pt x="525526" y="574801"/>
                  </a:lnTo>
                  <a:lnTo>
                    <a:pt x="503936" y="569595"/>
                  </a:lnTo>
                  <a:lnTo>
                    <a:pt x="481583" y="565404"/>
                  </a:lnTo>
                  <a:lnTo>
                    <a:pt x="458342" y="561593"/>
                  </a:lnTo>
                  <a:lnTo>
                    <a:pt x="434467" y="558418"/>
                  </a:lnTo>
                  <a:lnTo>
                    <a:pt x="409829" y="555879"/>
                  </a:lnTo>
                  <a:lnTo>
                    <a:pt x="359917" y="552831"/>
                  </a:lnTo>
                  <a:lnTo>
                    <a:pt x="309371" y="551815"/>
                  </a:lnTo>
                  <a:lnTo>
                    <a:pt x="259461" y="552449"/>
                  </a:lnTo>
                  <a:lnTo>
                    <a:pt x="210946" y="554862"/>
                  </a:lnTo>
                  <a:lnTo>
                    <a:pt x="187832" y="556260"/>
                  </a:lnTo>
                  <a:lnTo>
                    <a:pt x="165607" y="558418"/>
                  </a:lnTo>
                  <a:close/>
                </a:path>
              </a:pathLst>
            </a:custGeom>
            <a:solidFill>
              <a:srgbClr val="004F00"/>
            </a:solidFill>
            <a:ln w="0" cap="flat" cmpd="sng" algn="ctr">
              <a:solidFill>
                <a:srgbClr val="004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Полилиния 130"/>
            <p:cNvSpPr/>
            <p:nvPr/>
          </p:nvSpPr>
          <p:spPr>
            <a:xfrm>
              <a:off x="8404859" y="595630"/>
              <a:ext cx="546101" cy="581660"/>
            </a:xfrm>
            <a:custGeom>
              <a:avLst/>
              <a:gdLst/>
              <a:ahLst/>
              <a:cxnLst/>
              <a:rect l="0" t="0" r="0" b="0"/>
              <a:pathLst>
                <a:path w="546101" h="581660">
                  <a:moveTo>
                    <a:pt x="165100" y="558800"/>
                  </a:moveTo>
                  <a:lnTo>
                    <a:pt x="187960" y="556259"/>
                  </a:lnTo>
                  <a:lnTo>
                    <a:pt x="210821" y="554989"/>
                  </a:lnTo>
                  <a:lnTo>
                    <a:pt x="259081" y="552450"/>
                  </a:lnTo>
                  <a:lnTo>
                    <a:pt x="308610" y="552450"/>
                  </a:lnTo>
                  <a:lnTo>
                    <a:pt x="360681" y="553720"/>
                  </a:lnTo>
                  <a:lnTo>
                    <a:pt x="410210" y="556259"/>
                  </a:lnTo>
                  <a:lnTo>
                    <a:pt x="434341" y="558800"/>
                  </a:lnTo>
                  <a:lnTo>
                    <a:pt x="458471" y="562609"/>
                  </a:lnTo>
                  <a:lnTo>
                    <a:pt x="481331" y="565150"/>
                  </a:lnTo>
                  <a:lnTo>
                    <a:pt x="504191" y="570230"/>
                  </a:lnTo>
                  <a:lnTo>
                    <a:pt x="525781" y="575309"/>
                  </a:lnTo>
                  <a:lnTo>
                    <a:pt x="546100" y="581659"/>
                  </a:lnTo>
                  <a:lnTo>
                    <a:pt x="535941" y="560070"/>
                  </a:lnTo>
                  <a:lnTo>
                    <a:pt x="529591" y="538480"/>
                  </a:lnTo>
                  <a:lnTo>
                    <a:pt x="523241" y="518159"/>
                  </a:lnTo>
                  <a:lnTo>
                    <a:pt x="519431" y="495300"/>
                  </a:lnTo>
                  <a:lnTo>
                    <a:pt x="513081" y="452120"/>
                  </a:lnTo>
                  <a:lnTo>
                    <a:pt x="509271" y="407670"/>
                  </a:lnTo>
                  <a:lnTo>
                    <a:pt x="502921" y="361950"/>
                  </a:lnTo>
                  <a:lnTo>
                    <a:pt x="497841" y="339089"/>
                  </a:lnTo>
                  <a:lnTo>
                    <a:pt x="492760" y="316230"/>
                  </a:lnTo>
                  <a:lnTo>
                    <a:pt x="483871" y="293370"/>
                  </a:lnTo>
                  <a:lnTo>
                    <a:pt x="473710" y="269239"/>
                  </a:lnTo>
                  <a:lnTo>
                    <a:pt x="462281" y="245109"/>
                  </a:lnTo>
                  <a:lnTo>
                    <a:pt x="447041" y="220980"/>
                  </a:lnTo>
                  <a:lnTo>
                    <a:pt x="443231" y="205739"/>
                  </a:lnTo>
                  <a:lnTo>
                    <a:pt x="438150" y="190500"/>
                  </a:lnTo>
                  <a:lnTo>
                    <a:pt x="425450" y="160020"/>
                  </a:lnTo>
                  <a:lnTo>
                    <a:pt x="410210" y="129539"/>
                  </a:lnTo>
                  <a:lnTo>
                    <a:pt x="392431" y="99060"/>
                  </a:lnTo>
                  <a:lnTo>
                    <a:pt x="372110" y="71120"/>
                  </a:lnTo>
                  <a:lnTo>
                    <a:pt x="360681" y="58420"/>
                  </a:lnTo>
                  <a:lnTo>
                    <a:pt x="350521" y="45720"/>
                  </a:lnTo>
                  <a:lnTo>
                    <a:pt x="339091" y="34289"/>
                  </a:lnTo>
                  <a:lnTo>
                    <a:pt x="327660" y="24129"/>
                  </a:lnTo>
                  <a:lnTo>
                    <a:pt x="314960" y="15239"/>
                  </a:lnTo>
                  <a:lnTo>
                    <a:pt x="302260" y="6350"/>
                  </a:lnTo>
                  <a:lnTo>
                    <a:pt x="294641" y="3810"/>
                  </a:lnTo>
                  <a:lnTo>
                    <a:pt x="285750" y="0"/>
                  </a:lnTo>
                  <a:lnTo>
                    <a:pt x="278131" y="0"/>
                  </a:lnTo>
                  <a:lnTo>
                    <a:pt x="269241" y="2539"/>
                  </a:lnTo>
                  <a:lnTo>
                    <a:pt x="252731" y="7620"/>
                  </a:lnTo>
                  <a:lnTo>
                    <a:pt x="233681" y="15239"/>
                  </a:lnTo>
                  <a:lnTo>
                    <a:pt x="214631" y="21589"/>
                  </a:lnTo>
                  <a:lnTo>
                    <a:pt x="204471" y="24129"/>
                  </a:lnTo>
                  <a:lnTo>
                    <a:pt x="193041" y="24129"/>
                  </a:lnTo>
                  <a:lnTo>
                    <a:pt x="182881" y="22860"/>
                  </a:lnTo>
                  <a:lnTo>
                    <a:pt x="171450" y="20320"/>
                  </a:lnTo>
                  <a:lnTo>
                    <a:pt x="160021" y="13970"/>
                  </a:lnTo>
                  <a:lnTo>
                    <a:pt x="147321" y="6350"/>
                  </a:lnTo>
                  <a:lnTo>
                    <a:pt x="133350" y="10160"/>
                  </a:lnTo>
                  <a:lnTo>
                    <a:pt x="120650" y="16510"/>
                  </a:lnTo>
                  <a:lnTo>
                    <a:pt x="93981" y="30479"/>
                  </a:lnTo>
                  <a:lnTo>
                    <a:pt x="80010" y="39370"/>
                  </a:lnTo>
                  <a:lnTo>
                    <a:pt x="67310" y="46989"/>
                  </a:lnTo>
                  <a:lnTo>
                    <a:pt x="54610" y="57150"/>
                  </a:lnTo>
                  <a:lnTo>
                    <a:pt x="43181" y="68579"/>
                  </a:lnTo>
                  <a:lnTo>
                    <a:pt x="31750" y="78739"/>
                  </a:lnTo>
                  <a:lnTo>
                    <a:pt x="22860" y="90170"/>
                  </a:lnTo>
                  <a:lnTo>
                    <a:pt x="15241" y="101600"/>
                  </a:lnTo>
                  <a:lnTo>
                    <a:pt x="8891" y="114300"/>
                  </a:lnTo>
                  <a:lnTo>
                    <a:pt x="3810" y="125729"/>
                  </a:lnTo>
                  <a:lnTo>
                    <a:pt x="1271" y="139700"/>
                  </a:lnTo>
                  <a:lnTo>
                    <a:pt x="0" y="152400"/>
                  </a:lnTo>
                  <a:lnTo>
                    <a:pt x="2541" y="163829"/>
                  </a:lnTo>
                  <a:lnTo>
                    <a:pt x="3810" y="170179"/>
                  </a:lnTo>
                  <a:lnTo>
                    <a:pt x="6350" y="175260"/>
                  </a:lnTo>
                  <a:lnTo>
                    <a:pt x="8891" y="179070"/>
                  </a:lnTo>
                  <a:lnTo>
                    <a:pt x="13971" y="181610"/>
                  </a:lnTo>
                  <a:lnTo>
                    <a:pt x="19050" y="184150"/>
                  </a:lnTo>
                  <a:lnTo>
                    <a:pt x="22860" y="184150"/>
                  </a:lnTo>
                  <a:lnTo>
                    <a:pt x="35560" y="186689"/>
                  </a:lnTo>
                  <a:lnTo>
                    <a:pt x="46991" y="186689"/>
                  </a:lnTo>
                  <a:lnTo>
                    <a:pt x="59691" y="187960"/>
                  </a:lnTo>
                  <a:lnTo>
                    <a:pt x="71121" y="191770"/>
                  </a:lnTo>
                  <a:lnTo>
                    <a:pt x="77471" y="194310"/>
                  </a:lnTo>
                  <a:lnTo>
                    <a:pt x="83821" y="198120"/>
                  </a:lnTo>
                  <a:lnTo>
                    <a:pt x="97791" y="208279"/>
                  </a:lnTo>
                  <a:lnTo>
                    <a:pt x="109221" y="218439"/>
                  </a:lnTo>
                  <a:lnTo>
                    <a:pt x="118110" y="231139"/>
                  </a:lnTo>
                  <a:lnTo>
                    <a:pt x="125731" y="242570"/>
                  </a:lnTo>
                  <a:lnTo>
                    <a:pt x="132081" y="255270"/>
                  </a:lnTo>
                  <a:lnTo>
                    <a:pt x="137160" y="269239"/>
                  </a:lnTo>
                  <a:lnTo>
                    <a:pt x="144781" y="293370"/>
                  </a:lnTo>
                  <a:lnTo>
                    <a:pt x="149860" y="309880"/>
                  </a:lnTo>
                  <a:lnTo>
                    <a:pt x="157481" y="327659"/>
                  </a:lnTo>
                  <a:lnTo>
                    <a:pt x="168910" y="364489"/>
                  </a:lnTo>
                  <a:lnTo>
                    <a:pt x="180341" y="403859"/>
                  </a:lnTo>
                  <a:lnTo>
                    <a:pt x="185421" y="422909"/>
                  </a:lnTo>
                  <a:lnTo>
                    <a:pt x="189231" y="441959"/>
                  </a:lnTo>
                  <a:lnTo>
                    <a:pt x="191771" y="459739"/>
                  </a:lnTo>
                  <a:lnTo>
                    <a:pt x="193041" y="477520"/>
                  </a:lnTo>
                  <a:lnTo>
                    <a:pt x="193041" y="494030"/>
                  </a:lnTo>
                  <a:lnTo>
                    <a:pt x="193041" y="510539"/>
                  </a:lnTo>
                  <a:lnTo>
                    <a:pt x="189231" y="524509"/>
                  </a:lnTo>
                  <a:lnTo>
                    <a:pt x="182881" y="538480"/>
                  </a:lnTo>
                  <a:lnTo>
                    <a:pt x="175260" y="549909"/>
                  </a:lnTo>
                  <a:lnTo>
                    <a:pt x="170181" y="55498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>
              <a:off x="8463280" y="601980"/>
              <a:ext cx="262890" cy="180340"/>
            </a:xfrm>
            <a:custGeom>
              <a:avLst/>
              <a:gdLst/>
              <a:ahLst/>
              <a:cxnLst/>
              <a:rect l="0" t="0" r="0" b="0"/>
              <a:pathLst>
                <a:path w="262890" h="180340">
                  <a:moveTo>
                    <a:pt x="229870" y="0"/>
                  </a:moveTo>
                  <a:lnTo>
                    <a:pt x="234950" y="7620"/>
                  </a:lnTo>
                  <a:lnTo>
                    <a:pt x="240029" y="13970"/>
                  </a:lnTo>
                  <a:lnTo>
                    <a:pt x="252729" y="27939"/>
                  </a:lnTo>
                  <a:lnTo>
                    <a:pt x="257810" y="34289"/>
                  </a:lnTo>
                  <a:lnTo>
                    <a:pt x="261620" y="41910"/>
                  </a:lnTo>
                  <a:lnTo>
                    <a:pt x="262889" y="48260"/>
                  </a:lnTo>
                  <a:lnTo>
                    <a:pt x="261620" y="55879"/>
                  </a:lnTo>
                  <a:lnTo>
                    <a:pt x="260350" y="60960"/>
                  </a:lnTo>
                  <a:lnTo>
                    <a:pt x="255270" y="64770"/>
                  </a:lnTo>
                  <a:lnTo>
                    <a:pt x="250189" y="67310"/>
                  </a:lnTo>
                  <a:lnTo>
                    <a:pt x="243839" y="68579"/>
                  </a:lnTo>
                  <a:lnTo>
                    <a:pt x="231139" y="72389"/>
                  </a:lnTo>
                  <a:lnTo>
                    <a:pt x="226060" y="74929"/>
                  </a:lnTo>
                  <a:lnTo>
                    <a:pt x="220979" y="78739"/>
                  </a:lnTo>
                  <a:lnTo>
                    <a:pt x="217170" y="85089"/>
                  </a:lnTo>
                  <a:lnTo>
                    <a:pt x="213360" y="92710"/>
                  </a:lnTo>
                  <a:lnTo>
                    <a:pt x="209550" y="110489"/>
                  </a:lnTo>
                  <a:lnTo>
                    <a:pt x="207010" y="119379"/>
                  </a:lnTo>
                  <a:lnTo>
                    <a:pt x="204470" y="127000"/>
                  </a:lnTo>
                  <a:lnTo>
                    <a:pt x="200660" y="134620"/>
                  </a:lnTo>
                  <a:lnTo>
                    <a:pt x="194310" y="140970"/>
                  </a:lnTo>
                  <a:lnTo>
                    <a:pt x="182879" y="149860"/>
                  </a:lnTo>
                  <a:lnTo>
                    <a:pt x="170179" y="154939"/>
                  </a:lnTo>
                  <a:lnTo>
                    <a:pt x="156210" y="158750"/>
                  </a:lnTo>
                  <a:lnTo>
                    <a:pt x="140970" y="161289"/>
                  </a:lnTo>
                  <a:lnTo>
                    <a:pt x="110489" y="165100"/>
                  </a:lnTo>
                  <a:lnTo>
                    <a:pt x="95250" y="167639"/>
                  </a:lnTo>
                  <a:lnTo>
                    <a:pt x="81279" y="168910"/>
                  </a:lnTo>
                  <a:lnTo>
                    <a:pt x="39370" y="175260"/>
                  </a:lnTo>
                  <a:lnTo>
                    <a:pt x="0" y="180339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Полилиния 132"/>
            <p:cNvSpPr/>
            <p:nvPr/>
          </p:nvSpPr>
          <p:spPr>
            <a:xfrm>
              <a:off x="8663940" y="742950"/>
              <a:ext cx="177801" cy="383540"/>
            </a:xfrm>
            <a:custGeom>
              <a:avLst/>
              <a:gdLst/>
              <a:ahLst/>
              <a:cxnLst/>
              <a:rect l="0" t="0" r="0" b="0"/>
              <a:pathLst>
                <a:path w="177801" h="383540">
                  <a:moveTo>
                    <a:pt x="177800" y="383539"/>
                  </a:moveTo>
                  <a:lnTo>
                    <a:pt x="167640" y="369569"/>
                  </a:lnTo>
                  <a:lnTo>
                    <a:pt x="156210" y="356869"/>
                  </a:lnTo>
                  <a:lnTo>
                    <a:pt x="146050" y="341630"/>
                  </a:lnTo>
                  <a:lnTo>
                    <a:pt x="138429" y="326389"/>
                  </a:lnTo>
                  <a:lnTo>
                    <a:pt x="132079" y="313689"/>
                  </a:lnTo>
                  <a:lnTo>
                    <a:pt x="129540" y="300989"/>
                  </a:lnTo>
                  <a:lnTo>
                    <a:pt x="125729" y="273050"/>
                  </a:lnTo>
                  <a:lnTo>
                    <a:pt x="121919" y="246380"/>
                  </a:lnTo>
                  <a:lnTo>
                    <a:pt x="118110" y="232410"/>
                  </a:lnTo>
                  <a:lnTo>
                    <a:pt x="114300" y="219710"/>
                  </a:lnTo>
                  <a:lnTo>
                    <a:pt x="110490" y="212089"/>
                  </a:lnTo>
                  <a:lnTo>
                    <a:pt x="105410" y="203200"/>
                  </a:lnTo>
                  <a:lnTo>
                    <a:pt x="95250" y="189230"/>
                  </a:lnTo>
                  <a:lnTo>
                    <a:pt x="85090" y="172719"/>
                  </a:lnTo>
                  <a:lnTo>
                    <a:pt x="76200" y="157480"/>
                  </a:lnTo>
                  <a:lnTo>
                    <a:pt x="71119" y="144780"/>
                  </a:lnTo>
                  <a:lnTo>
                    <a:pt x="67310" y="129539"/>
                  </a:lnTo>
                  <a:lnTo>
                    <a:pt x="60960" y="101600"/>
                  </a:lnTo>
                  <a:lnTo>
                    <a:pt x="58419" y="86360"/>
                  </a:lnTo>
                  <a:lnTo>
                    <a:pt x="55879" y="72389"/>
                  </a:lnTo>
                  <a:lnTo>
                    <a:pt x="49529" y="58419"/>
                  </a:lnTo>
                  <a:lnTo>
                    <a:pt x="43179" y="45719"/>
                  </a:lnTo>
                  <a:lnTo>
                    <a:pt x="39369" y="39369"/>
                  </a:lnTo>
                  <a:lnTo>
                    <a:pt x="34290" y="33019"/>
                  </a:lnTo>
                  <a:lnTo>
                    <a:pt x="22860" y="21590"/>
                  </a:lnTo>
                  <a:lnTo>
                    <a:pt x="11429" y="11430"/>
                  </a:lnTo>
                  <a:lnTo>
                    <a:pt x="0" y="0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Полилиния 133"/>
            <p:cNvSpPr/>
            <p:nvPr/>
          </p:nvSpPr>
          <p:spPr>
            <a:xfrm>
              <a:off x="8044180" y="1031239"/>
              <a:ext cx="152401" cy="134622"/>
            </a:xfrm>
            <a:custGeom>
              <a:avLst/>
              <a:gdLst/>
              <a:ahLst/>
              <a:cxnLst/>
              <a:rect l="0" t="0" r="0" b="0"/>
              <a:pathLst>
                <a:path w="152401" h="134622">
                  <a:moveTo>
                    <a:pt x="152400" y="134621"/>
                  </a:moveTo>
                  <a:lnTo>
                    <a:pt x="137160" y="113030"/>
                  </a:lnTo>
                  <a:lnTo>
                    <a:pt x="123189" y="91441"/>
                  </a:lnTo>
                  <a:lnTo>
                    <a:pt x="110489" y="69850"/>
                  </a:lnTo>
                  <a:lnTo>
                    <a:pt x="95250" y="49530"/>
                  </a:lnTo>
                  <a:lnTo>
                    <a:pt x="87629" y="41911"/>
                  </a:lnTo>
                  <a:lnTo>
                    <a:pt x="77470" y="31750"/>
                  </a:lnTo>
                  <a:lnTo>
                    <a:pt x="68579" y="24130"/>
                  </a:lnTo>
                  <a:lnTo>
                    <a:pt x="57150" y="17780"/>
                  </a:lnTo>
                  <a:lnTo>
                    <a:pt x="44450" y="11430"/>
                  </a:lnTo>
                  <a:lnTo>
                    <a:pt x="30479" y="6350"/>
                  </a:lnTo>
                  <a:lnTo>
                    <a:pt x="16510" y="2541"/>
                  </a:lnTo>
                  <a:lnTo>
                    <a:pt x="0" y="0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Полилиния 134"/>
            <p:cNvSpPr/>
            <p:nvPr/>
          </p:nvSpPr>
          <p:spPr>
            <a:xfrm>
              <a:off x="9097009" y="2552700"/>
              <a:ext cx="210822" cy="259080"/>
            </a:xfrm>
            <a:custGeom>
              <a:avLst/>
              <a:gdLst/>
              <a:ahLst/>
              <a:cxnLst/>
              <a:rect l="0" t="0" r="0" b="0"/>
              <a:pathLst>
                <a:path w="210822" h="259080">
                  <a:moveTo>
                    <a:pt x="210821" y="0"/>
                  </a:moveTo>
                  <a:lnTo>
                    <a:pt x="209550" y="13970"/>
                  </a:lnTo>
                  <a:lnTo>
                    <a:pt x="209550" y="27939"/>
                  </a:lnTo>
                  <a:lnTo>
                    <a:pt x="204471" y="55879"/>
                  </a:lnTo>
                  <a:lnTo>
                    <a:pt x="196850" y="81279"/>
                  </a:lnTo>
                  <a:lnTo>
                    <a:pt x="186691" y="105410"/>
                  </a:lnTo>
                  <a:lnTo>
                    <a:pt x="176531" y="128270"/>
                  </a:lnTo>
                  <a:lnTo>
                    <a:pt x="161291" y="151129"/>
                  </a:lnTo>
                  <a:lnTo>
                    <a:pt x="146050" y="171450"/>
                  </a:lnTo>
                  <a:lnTo>
                    <a:pt x="128271" y="191770"/>
                  </a:lnTo>
                  <a:lnTo>
                    <a:pt x="115571" y="204470"/>
                  </a:lnTo>
                  <a:lnTo>
                    <a:pt x="100331" y="217170"/>
                  </a:lnTo>
                  <a:lnTo>
                    <a:pt x="83821" y="227329"/>
                  </a:lnTo>
                  <a:lnTo>
                    <a:pt x="67310" y="237489"/>
                  </a:lnTo>
                  <a:lnTo>
                    <a:pt x="49531" y="247650"/>
                  </a:lnTo>
                  <a:lnTo>
                    <a:pt x="33021" y="254000"/>
                  </a:lnTo>
                  <a:lnTo>
                    <a:pt x="15241" y="257810"/>
                  </a:lnTo>
                  <a:lnTo>
                    <a:pt x="0" y="259079"/>
                  </a:lnTo>
                </a:path>
              </a:pathLst>
            </a:custGeom>
            <a:ln w="9144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олилиния 135"/>
            <p:cNvSpPr/>
            <p:nvPr/>
          </p:nvSpPr>
          <p:spPr>
            <a:xfrm>
              <a:off x="8305418" y="1344930"/>
              <a:ext cx="919609" cy="542037"/>
            </a:xfrm>
            <a:custGeom>
              <a:avLst/>
              <a:gdLst/>
              <a:ahLst/>
              <a:cxnLst/>
              <a:rect l="0" t="0" r="0" b="0"/>
              <a:pathLst>
                <a:path w="919609" h="542037">
                  <a:moveTo>
                    <a:pt x="36576" y="144780"/>
                  </a:moveTo>
                  <a:lnTo>
                    <a:pt x="65787" y="125222"/>
                  </a:lnTo>
                  <a:lnTo>
                    <a:pt x="95504" y="106933"/>
                  </a:lnTo>
                  <a:lnTo>
                    <a:pt x="126365" y="90170"/>
                  </a:lnTo>
                  <a:lnTo>
                    <a:pt x="157862" y="74803"/>
                  </a:lnTo>
                  <a:lnTo>
                    <a:pt x="190120" y="61214"/>
                  </a:lnTo>
                  <a:lnTo>
                    <a:pt x="222632" y="48514"/>
                  </a:lnTo>
                  <a:lnTo>
                    <a:pt x="255905" y="37719"/>
                  </a:lnTo>
                  <a:lnTo>
                    <a:pt x="289179" y="27939"/>
                  </a:lnTo>
                  <a:lnTo>
                    <a:pt x="322708" y="19939"/>
                  </a:lnTo>
                  <a:lnTo>
                    <a:pt x="356743" y="13208"/>
                  </a:lnTo>
                  <a:lnTo>
                    <a:pt x="390652" y="7620"/>
                  </a:lnTo>
                  <a:lnTo>
                    <a:pt x="424562" y="3809"/>
                  </a:lnTo>
                  <a:lnTo>
                    <a:pt x="458216" y="1016"/>
                  </a:lnTo>
                  <a:lnTo>
                    <a:pt x="491490" y="0"/>
                  </a:lnTo>
                  <a:lnTo>
                    <a:pt x="524384" y="0"/>
                  </a:lnTo>
                  <a:lnTo>
                    <a:pt x="556896" y="1397"/>
                  </a:lnTo>
                  <a:lnTo>
                    <a:pt x="589153" y="3809"/>
                  </a:lnTo>
                  <a:lnTo>
                    <a:pt x="620396" y="8000"/>
                  </a:lnTo>
                  <a:lnTo>
                    <a:pt x="650749" y="13208"/>
                  </a:lnTo>
                  <a:lnTo>
                    <a:pt x="680721" y="19939"/>
                  </a:lnTo>
                  <a:lnTo>
                    <a:pt x="709296" y="27558"/>
                  </a:lnTo>
                  <a:lnTo>
                    <a:pt x="736727" y="36703"/>
                  </a:lnTo>
                  <a:lnTo>
                    <a:pt x="763016" y="47244"/>
                  </a:lnTo>
                  <a:lnTo>
                    <a:pt x="788416" y="58800"/>
                  </a:lnTo>
                  <a:lnTo>
                    <a:pt x="811912" y="71755"/>
                  </a:lnTo>
                  <a:lnTo>
                    <a:pt x="834137" y="85725"/>
                  </a:lnTo>
                  <a:lnTo>
                    <a:pt x="854838" y="100711"/>
                  </a:lnTo>
                  <a:lnTo>
                    <a:pt x="874014" y="117094"/>
                  </a:lnTo>
                  <a:lnTo>
                    <a:pt x="891160" y="135000"/>
                  </a:lnTo>
                  <a:lnTo>
                    <a:pt x="906526" y="153542"/>
                  </a:lnTo>
                  <a:lnTo>
                    <a:pt x="919608" y="173481"/>
                  </a:lnTo>
                  <a:lnTo>
                    <a:pt x="916433" y="191642"/>
                  </a:lnTo>
                  <a:lnTo>
                    <a:pt x="913765" y="209042"/>
                  </a:lnTo>
                  <a:lnTo>
                    <a:pt x="911607" y="225552"/>
                  </a:lnTo>
                  <a:lnTo>
                    <a:pt x="909955" y="241300"/>
                  </a:lnTo>
                  <a:lnTo>
                    <a:pt x="906908" y="270636"/>
                  </a:lnTo>
                  <a:lnTo>
                    <a:pt x="904367" y="297561"/>
                  </a:lnTo>
                  <a:lnTo>
                    <a:pt x="901320" y="322071"/>
                  </a:lnTo>
                  <a:lnTo>
                    <a:pt x="897510" y="344677"/>
                  </a:lnTo>
                  <a:lnTo>
                    <a:pt x="891160" y="365759"/>
                  </a:lnTo>
                  <a:lnTo>
                    <a:pt x="882524" y="385318"/>
                  </a:lnTo>
                  <a:lnTo>
                    <a:pt x="877063" y="394843"/>
                  </a:lnTo>
                  <a:lnTo>
                    <a:pt x="870459" y="403859"/>
                  </a:lnTo>
                  <a:lnTo>
                    <a:pt x="863092" y="412622"/>
                  </a:lnTo>
                  <a:lnTo>
                    <a:pt x="854202" y="421767"/>
                  </a:lnTo>
                  <a:lnTo>
                    <a:pt x="844424" y="430402"/>
                  </a:lnTo>
                  <a:lnTo>
                    <a:pt x="833121" y="438784"/>
                  </a:lnTo>
                  <a:lnTo>
                    <a:pt x="820548" y="447674"/>
                  </a:lnTo>
                  <a:lnTo>
                    <a:pt x="806450" y="456311"/>
                  </a:lnTo>
                  <a:lnTo>
                    <a:pt x="790702" y="465074"/>
                  </a:lnTo>
                  <a:lnTo>
                    <a:pt x="773430" y="473837"/>
                  </a:lnTo>
                  <a:lnTo>
                    <a:pt x="754126" y="482853"/>
                  </a:lnTo>
                  <a:lnTo>
                    <a:pt x="733299" y="491997"/>
                  </a:lnTo>
                  <a:lnTo>
                    <a:pt x="710058" y="501142"/>
                  </a:lnTo>
                  <a:lnTo>
                    <a:pt x="685165" y="510921"/>
                  </a:lnTo>
                  <a:lnTo>
                    <a:pt x="657734" y="520699"/>
                  </a:lnTo>
                  <a:lnTo>
                    <a:pt x="628397" y="530859"/>
                  </a:lnTo>
                  <a:lnTo>
                    <a:pt x="608585" y="536067"/>
                  </a:lnTo>
                  <a:lnTo>
                    <a:pt x="587884" y="539622"/>
                  </a:lnTo>
                  <a:lnTo>
                    <a:pt x="565277" y="541655"/>
                  </a:lnTo>
                  <a:lnTo>
                    <a:pt x="541401" y="542036"/>
                  </a:lnTo>
                  <a:lnTo>
                    <a:pt x="516383" y="540639"/>
                  </a:lnTo>
                  <a:lnTo>
                    <a:pt x="490475" y="538225"/>
                  </a:lnTo>
                  <a:lnTo>
                    <a:pt x="463424" y="533908"/>
                  </a:lnTo>
                  <a:lnTo>
                    <a:pt x="435991" y="528446"/>
                  </a:lnTo>
                  <a:lnTo>
                    <a:pt x="408433" y="521715"/>
                  </a:lnTo>
                  <a:lnTo>
                    <a:pt x="379985" y="513715"/>
                  </a:lnTo>
                  <a:lnTo>
                    <a:pt x="323088" y="494411"/>
                  </a:lnTo>
                  <a:lnTo>
                    <a:pt x="295149" y="483234"/>
                  </a:lnTo>
                  <a:lnTo>
                    <a:pt x="267082" y="471424"/>
                  </a:lnTo>
                  <a:lnTo>
                    <a:pt x="239650" y="458089"/>
                  </a:lnTo>
                  <a:lnTo>
                    <a:pt x="212979" y="444499"/>
                  </a:lnTo>
                  <a:lnTo>
                    <a:pt x="187072" y="429768"/>
                  </a:lnTo>
                  <a:lnTo>
                    <a:pt x="162052" y="414655"/>
                  </a:lnTo>
                  <a:lnTo>
                    <a:pt x="138176" y="398652"/>
                  </a:lnTo>
                  <a:lnTo>
                    <a:pt x="115951" y="382270"/>
                  </a:lnTo>
                  <a:lnTo>
                    <a:pt x="94870" y="365378"/>
                  </a:lnTo>
                  <a:lnTo>
                    <a:pt x="75438" y="347852"/>
                  </a:lnTo>
                  <a:lnTo>
                    <a:pt x="58166" y="330072"/>
                  </a:lnTo>
                  <a:lnTo>
                    <a:pt x="42546" y="312293"/>
                  </a:lnTo>
                  <a:lnTo>
                    <a:pt x="29084" y="294005"/>
                  </a:lnTo>
                  <a:lnTo>
                    <a:pt x="17908" y="275844"/>
                  </a:lnTo>
                  <a:lnTo>
                    <a:pt x="9272" y="257428"/>
                  </a:lnTo>
                  <a:lnTo>
                    <a:pt x="3429" y="238759"/>
                  </a:lnTo>
                  <a:lnTo>
                    <a:pt x="0" y="220345"/>
                  </a:lnTo>
                  <a:lnTo>
                    <a:pt x="0" y="202056"/>
                  </a:lnTo>
                  <a:lnTo>
                    <a:pt x="2667" y="183895"/>
                  </a:lnTo>
                  <a:lnTo>
                    <a:pt x="9017" y="166116"/>
                  </a:lnTo>
                  <a:close/>
                </a:path>
              </a:pathLst>
            </a:custGeom>
            <a:solidFill>
              <a:srgbClr val="00FF00"/>
            </a:solidFill>
            <a:ln w="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Полилиния 136"/>
            <p:cNvSpPr/>
            <p:nvPr/>
          </p:nvSpPr>
          <p:spPr>
            <a:xfrm>
              <a:off x="8342756" y="1357883"/>
              <a:ext cx="847600" cy="498350"/>
            </a:xfrm>
            <a:custGeom>
              <a:avLst/>
              <a:gdLst/>
              <a:ahLst/>
              <a:cxnLst/>
              <a:rect l="0" t="0" r="0" b="0"/>
              <a:pathLst>
                <a:path w="847600" h="498350">
                  <a:moveTo>
                    <a:pt x="8637" y="154178"/>
                  </a:moveTo>
                  <a:lnTo>
                    <a:pt x="33910" y="134620"/>
                  </a:lnTo>
                  <a:lnTo>
                    <a:pt x="60325" y="116078"/>
                  </a:lnTo>
                  <a:lnTo>
                    <a:pt x="88012" y="99314"/>
                  </a:lnTo>
                  <a:lnTo>
                    <a:pt x="116078" y="83567"/>
                  </a:lnTo>
                  <a:lnTo>
                    <a:pt x="144780" y="69597"/>
                  </a:lnTo>
                  <a:lnTo>
                    <a:pt x="174625" y="56642"/>
                  </a:lnTo>
                  <a:lnTo>
                    <a:pt x="204471" y="45086"/>
                  </a:lnTo>
                  <a:lnTo>
                    <a:pt x="234824" y="34925"/>
                  </a:lnTo>
                  <a:lnTo>
                    <a:pt x="265685" y="25781"/>
                  </a:lnTo>
                  <a:lnTo>
                    <a:pt x="296926" y="18542"/>
                  </a:lnTo>
                  <a:lnTo>
                    <a:pt x="328041" y="12192"/>
                  </a:lnTo>
                  <a:lnTo>
                    <a:pt x="359157" y="7367"/>
                  </a:lnTo>
                  <a:lnTo>
                    <a:pt x="390399" y="3430"/>
                  </a:lnTo>
                  <a:lnTo>
                    <a:pt x="421640" y="1017"/>
                  </a:lnTo>
                  <a:lnTo>
                    <a:pt x="452375" y="0"/>
                  </a:lnTo>
                  <a:lnTo>
                    <a:pt x="482982" y="0"/>
                  </a:lnTo>
                  <a:lnTo>
                    <a:pt x="512953" y="1397"/>
                  </a:lnTo>
                  <a:lnTo>
                    <a:pt x="542545" y="3811"/>
                  </a:lnTo>
                  <a:lnTo>
                    <a:pt x="571627" y="7620"/>
                  </a:lnTo>
                  <a:lnTo>
                    <a:pt x="599567" y="12574"/>
                  </a:lnTo>
                  <a:lnTo>
                    <a:pt x="627380" y="18924"/>
                  </a:lnTo>
                  <a:lnTo>
                    <a:pt x="653670" y="26163"/>
                  </a:lnTo>
                  <a:lnTo>
                    <a:pt x="679324" y="34544"/>
                  </a:lnTo>
                  <a:lnTo>
                    <a:pt x="703580" y="44450"/>
                  </a:lnTo>
                  <a:lnTo>
                    <a:pt x="726695" y="55245"/>
                  </a:lnTo>
                  <a:lnTo>
                    <a:pt x="748665" y="67056"/>
                  </a:lnTo>
                  <a:lnTo>
                    <a:pt x="769366" y="80011"/>
                  </a:lnTo>
                  <a:lnTo>
                    <a:pt x="788416" y="94361"/>
                  </a:lnTo>
                  <a:lnTo>
                    <a:pt x="805688" y="109475"/>
                  </a:lnTo>
                  <a:lnTo>
                    <a:pt x="821690" y="125858"/>
                  </a:lnTo>
                  <a:lnTo>
                    <a:pt x="835534" y="143256"/>
                  </a:lnTo>
                  <a:lnTo>
                    <a:pt x="847599" y="161925"/>
                  </a:lnTo>
                  <a:lnTo>
                    <a:pt x="844932" y="178689"/>
                  </a:lnTo>
                  <a:lnTo>
                    <a:pt x="842519" y="194438"/>
                  </a:lnTo>
                  <a:lnTo>
                    <a:pt x="838582" y="224028"/>
                  </a:lnTo>
                  <a:lnTo>
                    <a:pt x="835914" y="250953"/>
                  </a:lnTo>
                  <a:lnTo>
                    <a:pt x="833121" y="275844"/>
                  </a:lnTo>
                  <a:lnTo>
                    <a:pt x="830073" y="298324"/>
                  </a:lnTo>
                  <a:lnTo>
                    <a:pt x="825754" y="319152"/>
                  </a:lnTo>
                  <a:lnTo>
                    <a:pt x="819532" y="338202"/>
                  </a:lnTo>
                  <a:lnTo>
                    <a:pt x="811276" y="356362"/>
                  </a:lnTo>
                  <a:lnTo>
                    <a:pt x="799465" y="372999"/>
                  </a:lnTo>
                  <a:lnTo>
                    <a:pt x="792226" y="381509"/>
                  </a:lnTo>
                  <a:lnTo>
                    <a:pt x="783972" y="389509"/>
                  </a:lnTo>
                  <a:lnTo>
                    <a:pt x="774954" y="397511"/>
                  </a:lnTo>
                  <a:lnTo>
                    <a:pt x="764160" y="405258"/>
                  </a:lnTo>
                  <a:lnTo>
                    <a:pt x="752349" y="413259"/>
                  </a:lnTo>
                  <a:lnTo>
                    <a:pt x="739140" y="421006"/>
                  </a:lnTo>
                  <a:lnTo>
                    <a:pt x="724662" y="429006"/>
                  </a:lnTo>
                  <a:lnTo>
                    <a:pt x="708787" y="437134"/>
                  </a:lnTo>
                  <a:lnTo>
                    <a:pt x="691135" y="445136"/>
                  </a:lnTo>
                  <a:lnTo>
                    <a:pt x="671703" y="453137"/>
                  </a:lnTo>
                  <a:lnTo>
                    <a:pt x="650622" y="461646"/>
                  </a:lnTo>
                  <a:lnTo>
                    <a:pt x="627635" y="470281"/>
                  </a:lnTo>
                  <a:lnTo>
                    <a:pt x="602742" y="479044"/>
                  </a:lnTo>
                  <a:lnTo>
                    <a:pt x="575819" y="488189"/>
                  </a:lnTo>
                  <a:lnTo>
                    <a:pt x="558038" y="493015"/>
                  </a:lnTo>
                  <a:lnTo>
                    <a:pt x="538608" y="496190"/>
                  </a:lnTo>
                  <a:lnTo>
                    <a:pt x="517907" y="497968"/>
                  </a:lnTo>
                  <a:lnTo>
                    <a:pt x="496062" y="498349"/>
                  </a:lnTo>
                  <a:lnTo>
                    <a:pt x="472822" y="497206"/>
                  </a:lnTo>
                  <a:lnTo>
                    <a:pt x="449326" y="494793"/>
                  </a:lnTo>
                  <a:lnTo>
                    <a:pt x="424688" y="491237"/>
                  </a:lnTo>
                  <a:lnTo>
                    <a:pt x="399415" y="486411"/>
                  </a:lnTo>
                  <a:lnTo>
                    <a:pt x="373762" y="480061"/>
                  </a:lnTo>
                  <a:lnTo>
                    <a:pt x="347853" y="473075"/>
                  </a:lnTo>
                  <a:lnTo>
                    <a:pt x="295911" y="455549"/>
                  </a:lnTo>
                  <a:lnTo>
                    <a:pt x="269875" y="445517"/>
                  </a:lnTo>
                  <a:lnTo>
                    <a:pt x="244222" y="434721"/>
                  </a:lnTo>
                  <a:lnTo>
                    <a:pt x="219202" y="423165"/>
                  </a:lnTo>
                  <a:lnTo>
                    <a:pt x="194691" y="410465"/>
                  </a:lnTo>
                  <a:lnTo>
                    <a:pt x="171197" y="397256"/>
                  </a:lnTo>
                  <a:lnTo>
                    <a:pt x="148337" y="383287"/>
                  </a:lnTo>
                  <a:lnTo>
                    <a:pt x="126365" y="368936"/>
                  </a:lnTo>
                  <a:lnTo>
                    <a:pt x="105919" y="353949"/>
                  </a:lnTo>
                  <a:lnTo>
                    <a:pt x="86614" y="338456"/>
                  </a:lnTo>
                  <a:lnTo>
                    <a:pt x="68962" y="322327"/>
                  </a:lnTo>
                  <a:lnTo>
                    <a:pt x="52960" y="306324"/>
                  </a:lnTo>
                  <a:lnTo>
                    <a:pt x="38862" y="289815"/>
                  </a:lnTo>
                  <a:lnTo>
                    <a:pt x="26671" y="273177"/>
                  </a:lnTo>
                  <a:lnTo>
                    <a:pt x="16384" y="256286"/>
                  </a:lnTo>
                  <a:lnTo>
                    <a:pt x="8637" y="239142"/>
                  </a:lnTo>
                  <a:lnTo>
                    <a:pt x="3175" y="221997"/>
                  </a:lnTo>
                  <a:lnTo>
                    <a:pt x="382" y="204978"/>
                  </a:lnTo>
                  <a:lnTo>
                    <a:pt x="0" y="188088"/>
                  </a:lnTo>
                  <a:lnTo>
                    <a:pt x="2795" y="170942"/>
                  </a:lnTo>
                  <a:close/>
                </a:path>
              </a:pathLst>
            </a:custGeom>
            <a:solidFill>
              <a:srgbClr val="08FF05"/>
            </a:solidFill>
            <a:ln w="0" cap="flat" cmpd="sng" algn="ctr">
              <a:solidFill>
                <a:srgbClr val="08FF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Полилиния 137"/>
            <p:cNvSpPr/>
            <p:nvPr/>
          </p:nvSpPr>
          <p:spPr>
            <a:xfrm>
              <a:off x="8380856" y="1370838"/>
              <a:ext cx="775210" cy="454914"/>
            </a:xfrm>
            <a:custGeom>
              <a:avLst/>
              <a:gdLst/>
              <a:ahLst/>
              <a:cxnLst/>
              <a:rect l="0" t="0" r="0" b="0"/>
              <a:pathLst>
                <a:path w="775210" h="454914">
                  <a:moveTo>
                    <a:pt x="7621" y="142620"/>
                  </a:moveTo>
                  <a:lnTo>
                    <a:pt x="30862" y="124459"/>
                  </a:lnTo>
                  <a:lnTo>
                    <a:pt x="54737" y="107314"/>
                  </a:lnTo>
                  <a:lnTo>
                    <a:pt x="79375" y="91567"/>
                  </a:lnTo>
                  <a:lnTo>
                    <a:pt x="105029" y="77215"/>
                  </a:lnTo>
                  <a:lnTo>
                    <a:pt x="131319" y="63881"/>
                  </a:lnTo>
                  <a:lnTo>
                    <a:pt x="157988" y="52070"/>
                  </a:lnTo>
                  <a:lnTo>
                    <a:pt x="185801" y="41528"/>
                  </a:lnTo>
                  <a:lnTo>
                    <a:pt x="213361" y="32131"/>
                  </a:lnTo>
                  <a:lnTo>
                    <a:pt x="241427" y="24003"/>
                  </a:lnTo>
                  <a:lnTo>
                    <a:pt x="270257" y="16764"/>
                  </a:lnTo>
                  <a:lnTo>
                    <a:pt x="298704" y="11048"/>
                  </a:lnTo>
                  <a:lnTo>
                    <a:pt x="327407" y="6603"/>
                  </a:lnTo>
                  <a:lnTo>
                    <a:pt x="356109" y="3175"/>
                  </a:lnTo>
                  <a:lnTo>
                    <a:pt x="384557" y="1015"/>
                  </a:lnTo>
                  <a:lnTo>
                    <a:pt x="413004" y="0"/>
                  </a:lnTo>
                  <a:lnTo>
                    <a:pt x="440563" y="253"/>
                  </a:lnTo>
                  <a:lnTo>
                    <a:pt x="468376" y="1397"/>
                  </a:lnTo>
                  <a:lnTo>
                    <a:pt x="495682" y="3809"/>
                  </a:lnTo>
                  <a:lnTo>
                    <a:pt x="521971" y="7365"/>
                  </a:lnTo>
                  <a:lnTo>
                    <a:pt x="548005" y="12192"/>
                  </a:lnTo>
                  <a:lnTo>
                    <a:pt x="573278" y="17779"/>
                  </a:lnTo>
                  <a:lnTo>
                    <a:pt x="597536" y="24764"/>
                  </a:lnTo>
                  <a:lnTo>
                    <a:pt x="621030" y="32512"/>
                  </a:lnTo>
                  <a:lnTo>
                    <a:pt x="643637" y="41528"/>
                  </a:lnTo>
                  <a:lnTo>
                    <a:pt x="664846" y="51308"/>
                  </a:lnTo>
                  <a:lnTo>
                    <a:pt x="684912" y="62484"/>
                  </a:lnTo>
                  <a:lnTo>
                    <a:pt x="703580" y="74803"/>
                  </a:lnTo>
                  <a:lnTo>
                    <a:pt x="721234" y="88137"/>
                  </a:lnTo>
                  <a:lnTo>
                    <a:pt x="736854" y="102108"/>
                  </a:lnTo>
                  <a:lnTo>
                    <a:pt x="751333" y="117094"/>
                  </a:lnTo>
                  <a:lnTo>
                    <a:pt x="764160" y="133223"/>
                  </a:lnTo>
                  <a:lnTo>
                    <a:pt x="775209" y="150367"/>
                  </a:lnTo>
                  <a:lnTo>
                    <a:pt x="770383" y="180086"/>
                  </a:lnTo>
                  <a:lnTo>
                    <a:pt x="766953" y="207009"/>
                  </a:lnTo>
                  <a:lnTo>
                    <a:pt x="764160" y="231775"/>
                  </a:lnTo>
                  <a:lnTo>
                    <a:pt x="761365" y="254126"/>
                  </a:lnTo>
                  <a:lnTo>
                    <a:pt x="757937" y="274828"/>
                  </a:lnTo>
                  <a:lnTo>
                    <a:pt x="753491" y="293623"/>
                  </a:lnTo>
                  <a:lnTo>
                    <a:pt x="747523" y="311150"/>
                  </a:lnTo>
                  <a:lnTo>
                    <a:pt x="738887" y="327279"/>
                  </a:lnTo>
                  <a:lnTo>
                    <a:pt x="727711" y="342645"/>
                  </a:lnTo>
                  <a:lnTo>
                    <a:pt x="713233" y="357378"/>
                  </a:lnTo>
                  <a:lnTo>
                    <a:pt x="694563" y="371601"/>
                  </a:lnTo>
                  <a:lnTo>
                    <a:pt x="683769" y="378713"/>
                  </a:lnTo>
                  <a:lnTo>
                    <a:pt x="671703" y="385953"/>
                  </a:lnTo>
                  <a:lnTo>
                    <a:pt x="658241" y="393064"/>
                  </a:lnTo>
                  <a:lnTo>
                    <a:pt x="643255" y="399922"/>
                  </a:lnTo>
                  <a:lnTo>
                    <a:pt x="627380" y="407416"/>
                  </a:lnTo>
                  <a:lnTo>
                    <a:pt x="609727" y="414654"/>
                  </a:lnTo>
                  <a:lnTo>
                    <a:pt x="590297" y="422020"/>
                  </a:lnTo>
                  <a:lnTo>
                    <a:pt x="569469" y="429767"/>
                  </a:lnTo>
                  <a:lnTo>
                    <a:pt x="546989" y="437769"/>
                  </a:lnTo>
                  <a:lnTo>
                    <a:pt x="522733" y="445769"/>
                  </a:lnTo>
                  <a:lnTo>
                    <a:pt x="506476" y="450088"/>
                  </a:lnTo>
                  <a:lnTo>
                    <a:pt x="488824" y="452754"/>
                  </a:lnTo>
                  <a:lnTo>
                    <a:pt x="470154" y="454532"/>
                  </a:lnTo>
                  <a:lnTo>
                    <a:pt x="449962" y="454913"/>
                  </a:lnTo>
                  <a:lnTo>
                    <a:pt x="429261" y="453770"/>
                  </a:lnTo>
                  <a:lnTo>
                    <a:pt x="407416" y="451738"/>
                  </a:lnTo>
                  <a:lnTo>
                    <a:pt x="385319" y="448691"/>
                  </a:lnTo>
                  <a:lnTo>
                    <a:pt x="361950" y="444119"/>
                  </a:lnTo>
                  <a:lnTo>
                    <a:pt x="338837" y="438785"/>
                  </a:lnTo>
                  <a:lnTo>
                    <a:pt x="315214" y="432562"/>
                  </a:lnTo>
                  <a:lnTo>
                    <a:pt x="267716" y="417194"/>
                  </a:lnTo>
                  <a:lnTo>
                    <a:pt x="220980" y="398272"/>
                  </a:lnTo>
                  <a:lnTo>
                    <a:pt x="198248" y="387731"/>
                  </a:lnTo>
                  <a:lnTo>
                    <a:pt x="176023" y="376554"/>
                  </a:lnTo>
                  <a:lnTo>
                    <a:pt x="154433" y="364744"/>
                  </a:lnTo>
                  <a:lnTo>
                    <a:pt x="133732" y="352170"/>
                  </a:lnTo>
                  <a:lnTo>
                    <a:pt x="113920" y="339216"/>
                  </a:lnTo>
                  <a:lnTo>
                    <a:pt x="95250" y="325501"/>
                  </a:lnTo>
                  <a:lnTo>
                    <a:pt x="77978" y="311531"/>
                  </a:lnTo>
                  <a:lnTo>
                    <a:pt x="61596" y="297179"/>
                  </a:lnTo>
                  <a:lnTo>
                    <a:pt x="47117" y="282447"/>
                  </a:lnTo>
                  <a:lnTo>
                    <a:pt x="34290" y="267462"/>
                  </a:lnTo>
                  <a:lnTo>
                    <a:pt x="23241" y="252348"/>
                  </a:lnTo>
                  <a:lnTo>
                    <a:pt x="14225" y="236981"/>
                  </a:lnTo>
                  <a:lnTo>
                    <a:pt x="7239" y="221361"/>
                  </a:lnTo>
                  <a:lnTo>
                    <a:pt x="2413" y="205612"/>
                  </a:lnTo>
                  <a:lnTo>
                    <a:pt x="0" y="189864"/>
                  </a:lnTo>
                  <a:lnTo>
                    <a:pt x="0" y="174117"/>
                  </a:lnTo>
                  <a:lnTo>
                    <a:pt x="2413" y="158369"/>
                  </a:lnTo>
                  <a:close/>
                </a:path>
              </a:pathLst>
            </a:custGeom>
            <a:solidFill>
              <a:srgbClr val="11FF0A"/>
            </a:solidFill>
            <a:ln w="0" cap="flat" cmpd="sng" algn="ctr">
              <a:solidFill>
                <a:srgbClr val="11FF0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Полилиния 138"/>
            <p:cNvSpPr/>
            <p:nvPr/>
          </p:nvSpPr>
          <p:spPr>
            <a:xfrm>
              <a:off x="8418321" y="1384046"/>
              <a:ext cx="702820" cy="411227"/>
            </a:xfrm>
            <a:custGeom>
              <a:avLst/>
              <a:gdLst/>
              <a:ahLst/>
              <a:cxnLst/>
              <a:rect l="0" t="0" r="0" b="0"/>
              <a:pathLst>
                <a:path w="702820" h="411227">
                  <a:moveTo>
                    <a:pt x="7621" y="130809"/>
                  </a:moveTo>
                  <a:lnTo>
                    <a:pt x="28068" y="114045"/>
                  </a:lnTo>
                  <a:lnTo>
                    <a:pt x="49149" y="98298"/>
                  </a:lnTo>
                  <a:lnTo>
                    <a:pt x="71629" y="83946"/>
                  </a:lnTo>
                  <a:lnTo>
                    <a:pt x="94615" y="70739"/>
                  </a:lnTo>
                  <a:lnTo>
                    <a:pt x="118110" y="58420"/>
                  </a:lnTo>
                  <a:lnTo>
                    <a:pt x="142368" y="47625"/>
                  </a:lnTo>
                  <a:lnTo>
                    <a:pt x="167260" y="37718"/>
                  </a:lnTo>
                  <a:lnTo>
                    <a:pt x="192533" y="29082"/>
                  </a:lnTo>
                  <a:lnTo>
                    <a:pt x="217806" y="21717"/>
                  </a:lnTo>
                  <a:lnTo>
                    <a:pt x="243840" y="15367"/>
                  </a:lnTo>
                  <a:lnTo>
                    <a:pt x="269748" y="10159"/>
                  </a:lnTo>
                  <a:lnTo>
                    <a:pt x="295784" y="5968"/>
                  </a:lnTo>
                  <a:lnTo>
                    <a:pt x="321819" y="2793"/>
                  </a:lnTo>
                  <a:lnTo>
                    <a:pt x="347854" y="1142"/>
                  </a:lnTo>
                  <a:lnTo>
                    <a:pt x="373381" y="0"/>
                  </a:lnTo>
                  <a:lnTo>
                    <a:pt x="399035" y="0"/>
                  </a:lnTo>
                  <a:lnTo>
                    <a:pt x="424308" y="1396"/>
                  </a:lnTo>
                  <a:lnTo>
                    <a:pt x="449199" y="3937"/>
                  </a:lnTo>
                  <a:lnTo>
                    <a:pt x="473202" y="6984"/>
                  </a:lnTo>
                  <a:lnTo>
                    <a:pt x="497079" y="11176"/>
                  </a:lnTo>
                  <a:lnTo>
                    <a:pt x="519938" y="16890"/>
                  </a:lnTo>
                  <a:lnTo>
                    <a:pt x="542163" y="23114"/>
                  </a:lnTo>
                  <a:lnTo>
                    <a:pt x="563499" y="30479"/>
                  </a:lnTo>
                  <a:lnTo>
                    <a:pt x="583947" y="38481"/>
                  </a:lnTo>
                  <a:lnTo>
                    <a:pt x="602997" y="48006"/>
                  </a:lnTo>
                  <a:lnTo>
                    <a:pt x="621411" y="58165"/>
                  </a:lnTo>
                  <a:lnTo>
                    <a:pt x="638430" y="69342"/>
                  </a:lnTo>
                  <a:lnTo>
                    <a:pt x="654305" y="81153"/>
                  </a:lnTo>
                  <a:lnTo>
                    <a:pt x="668910" y="94487"/>
                  </a:lnTo>
                  <a:lnTo>
                    <a:pt x="681736" y="108076"/>
                  </a:lnTo>
                  <a:lnTo>
                    <a:pt x="693167" y="123190"/>
                  </a:lnTo>
                  <a:lnTo>
                    <a:pt x="702819" y="138937"/>
                  </a:lnTo>
                  <a:lnTo>
                    <a:pt x="699009" y="165481"/>
                  </a:lnTo>
                  <a:lnTo>
                    <a:pt x="695834" y="189865"/>
                  </a:lnTo>
                  <a:lnTo>
                    <a:pt x="693167" y="211962"/>
                  </a:lnTo>
                  <a:lnTo>
                    <a:pt x="690246" y="232282"/>
                  </a:lnTo>
                  <a:lnTo>
                    <a:pt x="686562" y="250698"/>
                  </a:lnTo>
                  <a:lnTo>
                    <a:pt x="681990" y="267843"/>
                  </a:lnTo>
                  <a:lnTo>
                    <a:pt x="675768" y="283590"/>
                  </a:lnTo>
                  <a:lnTo>
                    <a:pt x="667512" y="298323"/>
                  </a:lnTo>
                  <a:lnTo>
                    <a:pt x="656718" y="312039"/>
                  </a:lnTo>
                  <a:lnTo>
                    <a:pt x="642874" y="325246"/>
                  </a:lnTo>
                  <a:lnTo>
                    <a:pt x="625602" y="337820"/>
                  </a:lnTo>
                  <a:lnTo>
                    <a:pt x="604394" y="350393"/>
                  </a:lnTo>
                  <a:lnTo>
                    <a:pt x="591947" y="356743"/>
                  </a:lnTo>
                  <a:lnTo>
                    <a:pt x="578739" y="362965"/>
                  </a:lnTo>
                  <a:lnTo>
                    <a:pt x="563881" y="369315"/>
                  </a:lnTo>
                  <a:lnTo>
                    <a:pt x="548006" y="375920"/>
                  </a:lnTo>
                  <a:lnTo>
                    <a:pt x="530607" y="382651"/>
                  </a:lnTo>
                  <a:lnTo>
                    <a:pt x="511937" y="389255"/>
                  </a:lnTo>
                  <a:lnTo>
                    <a:pt x="491872" y="396239"/>
                  </a:lnTo>
                  <a:lnTo>
                    <a:pt x="470282" y="403224"/>
                  </a:lnTo>
                  <a:lnTo>
                    <a:pt x="455549" y="407161"/>
                  </a:lnTo>
                  <a:lnTo>
                    <a:pt x="439547" y="409574"/>
                  </a:lnTo>
                  <a:lnTo>
                    <a:pt x="422530" y="410971"/>
                  </a:lnTo>
                  <a:lnTo>
                    <a:pt x="404496" y="411226"/>
                  </a:lnTo>
                  <a:lnTo>
                    <a:pt x="385826" y="410209"/>
                  </a:lnTo>
                  <a:lnTo>
                    <a:pt x="366142" y="408558"/>
                  </a:lnTo>
                  <a:lnTo>
                    <a:pt x="346075" y="405637"/>
                  </a:lnTo>
                  <a:lnTo>
                    <a:pt x="325247" y="401827"/>
                  </a:lnTo>
                  <a:lnTo>
                    <a:pt x="304420" y="397255"/>
                  </a:lnTo>
                  <a:lnTo>
                    <a:pt x="282957" y="391668"/>
                  </a:lnTo>
                  <a:lnTo>
                    <a:pt x="240411" y="378079"/>
                  </a:lnTo>
                  <a:lnTo>
                    <a:pt x="198121" y="361568"/>
                  </a:lnTo>
                  <a:lnTo>
                    <a:pt x="177673" y="352171"/>
                  </a:lnTo>
                  <a:lnTo>
                    <a:pt x="157608" y="342392"/>
                  </a:lnTo>
                  <a:lnTo>
                    <a:pt x="138176" y="331851"/>
                  </a:lnTo>
                  <a:lnTo>
                    <a:pt x="119888" y="320674"/>
                  </a:lnTo>
                  <a:lnTo>
                    <a:pt x="101855" y="309118"/>
                  </a:lnTo>
                  <a:lnTo>
                    <a:pt x="85218" y="297306"/>
                  </a:lnTo>
                  <a:lnTo>
                    <a:pt x="69597" y="284733"/>
                  </a:lnTo>
                  <a:lnTo>
                    <a:pt x="55119" y="271780"/>
                  </a:lnTo>
                  <a:lnTo>
                    <a:pt x="42292" y="258826"/>
                  </a:lnTo>
                  <a:lnTo>
                    <a:pt x="30354" y="245236"/>
                  </a:lnTo>
                  <a:lnTo>
                    <a:pt x="20829" y="231520"/>
                  </a:lnTo>
                  <a:lnTo>
                    <a:pt x="12827" y="217551"/>
                  </a:lnTo>
                  <a:lnTo>
                    <a:pt x="6605" y="203200"/>
                  </a:lnTo>
                  <a:lnTo>
                    <a:pt x="2033" y="188848"/>
                  </a:lnTo>
                  <a:lnTo>
                    <a:pt x="0" y="174498"/>
                  </a:lnTo>
                  <a:lnTo>
                    <a:pt x="0" y="159765"/>
                  </a:lnTo>
                  <a:lnTo>
                    <a:pt x="2413" y="145415"/>
                  </a:lnTo>
                  <a:close/>
                </a:path>
              </a:pathLst>
            </a:custGeom>
            <a:solidFill>
              <a:srgbClr val="1AFF0F"/>
            </a:solidFill>
            <a:ln w="0" cap="flat" cmpd="sng" algn="ctr">
              <a:solidFill>
                <a:srgbClr val="1AF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олилиния 139"/>
            <p:cNvSpPr/>
            <p:nvPr/>
          </p:nvSpPr>
          <p:spPr>
            <a:xfrm>
              <a:off x="8455659" y="1397000"/>
              <a:ext cx="630937" cy="367539"/>
            </a:xfrm>
            <a:custGeom>
              <a:avLst/>
              <a:gdLst/>
              <a:ahLst/>
              <a:cxnLst/>
              <a:rect l="0" t="0" r="0" b="0"/>
              <a:pathLst>
                <a:path w="630937" h="367539">
                  <a:moveTo>
                    <a:pt x="7239" y="119252"/>
                  </a:moveTo>
                  <a:lnTo>
                    <a:pt x="25400" y="103886"/>
                  </a:lnTo>
                  <a:lnTo>
                    <a:pt x="44070" y="89535"/>
                  </a:lnTo>
                  <a:lnTo>
                    <a:pt x="63882" y="76200"/>
                  </a:lnTo>
                  <a:lnTo>
                    <a:pt x="83947" y="64008"/>
                  </a:lnTo>
                  <a:lnTo>
                    <a:pt x="105030" y="53086"/>
                  </a:lnTo>
                  <a:lnTo>
                    <a:pt x="126747" y="43052"/>
                  </a:lnTo>
                  <a:lnTo>
                    <a:pt x="148972" y="34289"/>
                  </a:lnTo>
                  <a:lnTo>
                    <a:pt x="171577" y="26161"/>
                  </a:lnTo>
                  <a:lnTo>
                    <a:pt x="194310" y="19685"/>
                  </a:lnTo>
                  <a:lnTo>
                    <a:pt x="217679" y="13588"/>
                  </a:lnTo>
                  <a:lnTo>
                    <a:pt x="264414" y="5333"/>
                  </a:lnTo>
                  <a:lnTo>
                    <a:pt x="311150" y="761"/>
                  </a:lnTo>
                  <a:lnTo>
                    <a:pt x="334264" y="0"/>
                  </a:lnTo>
                  <a:lnTo>
                    <a:pt x="357633" y="380"/>
                  </a:lnTo>
                  <a:lnTo>
                    <a:pt x="379984" y="1397"/>
                  </a:lnTo>
                  <a:lnTo>
                    <a:pt x="402591" y="3555"/>
                  </a:lnTo>
                  <a:lnTo>
                    <a:pt x="424434" y="6730"/>
                  </a:lnTo>
                  <a:lnTo>
                    <a:pt x="445771" y="10413"/>
                  </a:lnTo>
                  <a:lnTo>
                    <a:pt x="466218" y="15747"/>
                  </a:lnTo>
                  <a:lnTo>
                    <a:pt x="486410" y="21336"/>
                  </a:lnTo>
                  <a:lnTo>
                    <a:pt x="505714" y="28321"/>
                  </a:lnTo>
                  <a:lnTo>
                    <a:pt x="524257" y="35686"/>
                  </a:lnTo>
                  <a:lnTo>
                    <a:pt x="541783" y="44069"/>
                  </a:lnTo>
                  <a:lnTo>
                    <a:pt x="558166" y="53466"/>
                  </a:lnTo>
                  <a:lnTo>
                    <a:pt x="573279" y="64008"/>
                  </a:lnTo>
                  <a:lnTo>
                    <a:pt x="587502" y="74930"/>
                  </a:lnTo>
                  <a:lnTo>
                    <a:pt x="600330" y="86741"/>
                  </a:lnTo>
                  <a:lnTo>
                    <a:pt x="612141" y="99313"/>
                  </a:lnTo>
                  <a:lnTo>
                    <a:pt x="622173" y="113030"/>
                  </a:lnTo>
                  <a:lnTo>
                    <a:pt x="630936" y="127380"/>
                  </a:lnTo>
                  <a:lnTo>
                    <a:pt x="627381" y="151130"/>
                  </a:lnTo>
                  <a:lnTo>
                    <a:pt x="624586" y="172719"/>
                  </a:lnTo>
                  <a:lnTo>
                    <a:pt x="621793" y="192405"/>
                  </a:lnTo>
                  <a:lnTo>
                    <a:pt x="618998" y="210566"/>
                  </a:lnTo>
                  <a:lnTo>
                    <a:pt x="615316" y="226949"/>
                  </a:lnTo>
                  <a:lnTo>
                    <a:pt x="610489" y="242316"/>
                  </a:lnTo>
                  <a:lnTo>
                    <a:pt x="604267" y="256285"/>
                  </a:lnTo>
                  <a:lnTo>
                    <a:pt x="595884" y="269239"/>
                  </a:lnTo>
                  <a:lnTo>
                    <a:pt x="585471" y="281558"/>
                  </a:lnTo>
                  <a:lnTo>
                    <a:pt x="572644" y="292989"/>
                  </a:lnTo>
                  <a:lnTo>
                    <a:pt x="556387" y="304292"/>
                  </a:lnTo>
                  <a:lnTo>
                    <a:pt x="536957" y="315086"/>
                  </a:lnTo>
                  <a:lnTo>
                    <a:pt x="513716" y="326263"/>
                  </a:lnTo>
                  <a:lnTo>
                    <a:pt x="500508" y="331470"/>
                  </a:lnTo>
                  <a:lnTo>
                    <a:pt x="486410" y="337057"/>
                  </a:lnTo>
                  <a:lnTo>
                    <a:pt x="471171" y="343154"/>
                  </a:lnTo>
                  <a:lnTo>
                    <a:pt x="454534" y="348614"/>
                  </a:lnTo>
                  <a:lnTo>
                    <a:pt x="436881" y="354583"/>
                  </a:lnTo>
                  <a:lnTo>
                    <a:pt x="417831" y="360552"/>
                  </a:lnTo>
                  <a:lnTo>
                    <a:pt x="404622" y="363982"/>
                  </a:lnTo>
                  <a:lnTo>
                    <a:pt x="390525" y="366141"/>
                  </a:lnTo>
                  <a:lnTo>
                    <a:pt x="375159" y="367283"/>
                  </a:lnTo>
                  <a:lnTo>
                    <a:pt x="359284" y="367538"/>
                  </a:lnTo>
                  <a:lnTo>
                    <a:pt x="342266" y="366902"/>
                  </a:lnTo>
                  <a:lnTo>
                    <a:pt x="324994" y="365505"/>
                  </a:lnTo>
                  <a:lnTo>
                    <a:pt x="306959" y="362966"/>
                  </a:lnTo>
                  <a:lnTo>
                    <a:pt x="288545" y="359791"/>
                  </a:lnTo>
                  <a:lnTo>
                    <a:pt x="250825" y="351154"/>
                  </a:lnTo>
                  <a:lnTo>
                    <a:pt x="212980" y="339217"/>
                  </a:lnTo>
                  <a:lnTo>
                    <a:pt x="175387" y="325247"/>
                  </a:lnTo>
                  <a:lnTo>
                    <a:pt x="139320" y="308482"/>
                  </a:lnTo>
                  <a:lnTo>
                    <a:pt x="122301" y="299085"/>
                  </a:lnTo>
                  <a:lnTo>
                    <a:pt x="105664" y="289560"/>
                  </a:lnTo>
                  <a:lnTo>
                    <a:pt x="89789" y="279400"/>
                  </a:lnTo>
                  <a:lnTo>
                    <a:pt x="74804" y="268858"/>
                  </a:lnTo>
                  <a:lnTo>
                    <a:pt x="60960" y="257810"/>
                  </a:lnTo>
                  <a:lnTo>
                    <a:pt x="48514" y="246633"/>
                  </a:lnTo>
                  <a:lnTo>
                    <a:pt x="37084" y="235076"/>
                  </a:lnTo>
                  <a:lnTo>
                    <a:pt x="26671" y="222758"/>
                  </a:lnTo>
                  <a:lnTo>
                    <a:pt x="18034" y="210566"/>
                  </a:lnTo>
                  <a:lnTo>
                    <a:pt x="11176" y="197866"/>
                  </a:lnTo>
                  <a:lnTo>
                    <a:pt x="5588" y="185292"/>
                  </a:lnTo>
                  <a:lnTo>
                    <a:pt x="1779" y="172085"/>
                  </a:lnTo>
                  <a:lnTo>
                    <a:pt x="0" y="159130"/>
                  </a:lnTo>
                  <a:lnTo>
                    <a:pt x="382" y="145796"/>
                  </a:lnTo>
                  <a:lnTo>
                    <a:pt x="2795" y="132461"/>
                  </a:lnTo>
                  <a:close/>
                </a:path>
              </a:pathLst>
            </a:custGeom>
            <a:solidFill>
              <a:srgbClr val="22FF14"/>
            </a:solidFill>
            <a:ln w="0" cap="flat" cmpd="sng" algn="ctr">
              <a:solidFill>
                <a:srgbClr val="22FF1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Полилиния 140"/>
            <p:cNvSpPr/>
            <p:nvPr/>
          </p:nvSpPr>
          <p:spPr>
            <a:xfrm>
              <a:off x="8493125" y="1410335"/>
              <a:ext cx="558801" cy="323470"/>
            </a:xfrm>
            <a:custGeom>
              <a:avLst/>
              <a:gdLst/>
              <a:ahLst/>
              <a:cxnLst/>
              <a:rect l="0" t="0" r="0" b="0"/>
              <a:pathLst>
                <a:path w="558801" h="323470">
                  <a:moveTo>
                    <a:pt x="6984" y="106934"/>
                  </a:moveTo>
                  <a:lnTo>
                    <a:pt x="22479" y="92964"/>
                  </a:lnTo>
                  <a:lnTo>
                    <a:pt x="38861" y="80009"/>
                  </a:lnTo>
                  <a:lnTo>
                    <a:pt x="55753" y="68198"/>
                  </a:lnTo>
                  <a:lnTo>
                    <a:pt x="73786" y="57023"/>
                  </a:lnTo>
                  <a:lnTo>
                    <a:pt x="92202" y="47243"/>
                  </a:lnTo>
                  <a:lnTo>
                    <a:pt x="111125" y="38100"/>
                  </a:lnTo>
                  <a:lnTo>
                    <a:pt x="130556" y="30098"/>
                  </a:lnTo>
                  <a:lnTo>
                    <a:pt x="150368" y="22987"/>
                  </a:lnTo>
                  <a:lnTo>
                    <a:pt x="170815" y="17145"/>
                  </a:lnTo>
                  <a:lnTo>
                    <a:pt x="191261" y="11811"/>
                  </a:lnTo>
                  <a:lnTo>
                    <a:pt x="232791" y="4190"/>
                  </a:lnTo>
                  <a:lnTo>
                    <a:pt x="274319" y="253"/>
                  </a:lnTo>
                  <a:lnTo>
                    <a:pt x="315848" y="0"/>
                  </a:lnTo>
                  <a:lnTo>
                    <a:pt x="335915" y="1015"/>
                  </a:lnTo>
                  <a:lnTo>
                    <a:pt x="356107" y="3175"/>
                  </a:lnTo>
                  <a:lnTo>
                    <a:pt x="375411" y="5968"/>
                  </a:lnTo>
                  <a:lnTo>
                    <a:pt x="394589" y="9778"/>
                  </a:lnTo>
                  <a:lnTo>
                    <a:pt x="413257" y="14351"/>
                  </a:lnTo>
                  <a:lnTo>
                    <a:pt x="430910" y="19557"/>
                  </a:lnTo>
                  <a:lnTo>
                    <a:pt x="448182" y="25526"/>
                  </a:lnTo>
                  <a:lnTo>
                    <a:pt x="464566" y="32512"/>
                  </a:lnTo>
                  <a:lnTo>
                    <a:pt x="480186" y="40131"/>
                  </a:lnTo>
                  <a:lnTo>
                    <a:pt x="494665" y="48640"/>
                  </a:lnTo>
                  <a:lnTo>
                    <a:pt x="508127" y="58039"/>
                  </a:lnTo>
                  <a:lnTo>
                    <a:pt x="520954" y="67817"/>
                  </a:lnTo>
                  <a:lnTo>
                    <a:pt x="532130" y="78612"/>
                  </a:lnTo>
                  <a:lnTo>
                    <a:pt x="542417" y="90170"/>
                  </a:lnTo>
                  <a:lnTo>
                    <a:pt x="551053" y="102489"/>
                  </a:lnTo>
                  <a:lnTo>
                    <a:pt x="558800" y="115442"/>
                  </a:lnTo>
                  <a:lnTo>
                    <a:pt x="555879" y="136017"/>
                  </a:lnTo>
                  <a:lnTo>
                    <a:pt x="553593" y="155320"/>
                  </a:lnTo>
                  <a:lnTo>
                    <a:pt x="550798" y="172339"/>
                  </a:lnTo>
                  <a:lnTo>
                    <a:pt x="547623" y="188467"/>
                  </a:lnTo>
                  <a:lnTo>
                    <a:pt x="543432" y="202818"/>
                  </a:lnTo>
                  <a:lnTo>
                    <a:pt x="538606" y="216026"/>
                  </a:lnTo>
                  <a:lnTo>
                    <a:pt x="532383" y="228345"/>
                  </a:lnTo>
                  <a:lnTo>
                    <a:pt x="524382" y="239775"/>
                  </a:lnTo>
                  <a:lnTo>
                    <a:pt x="514350" y="250316"/>
                  </a:lnTo>
                  <a:lnTo>
                    <a:pt x="502284" y="260476"/>
                  </a:lnTo>
                  <a:lnTo>
                    <a:pt x="487426" y="269875"/>
                  </a:lnTo>
                  <a:lnTo>
                    <a:pt x="469645" y="279272"/>
                  </a:lnTo>
                  <a:lnTo>
                    <a:pt x="448944" y="288925"/>
                  </a:lnTo>
                  <a:lnTo>
                    <a:pt x="425068" y="298322"/>
                  </a:lnTo>
                  <a:lnTo>
                    <a:pt x="397002" y="307720"/>
                  </a:lnTo>
                  <a:lnTo>
                    <a:pt x="381634" y="312673"/>
                  </a:lnTo>
                  <a:lnTo>
                    <a:pt x="365125" y="317881"/>
                  </a:lnTo>
                  <a:lnTo>
                    <a:pt x="353694" y="320294"/>
                  </a:lnTo>
                  <a:lnTo>
                    <a:pt x="341248" y="322325"/>
                  </a:lnTo>
                  <a:lnTo>
                    <a:pt x="327659" y="323469"/>
                  </a:lnTo>
                  <a:lnTo>
                    <a:pt x="313817" y="323469"/>
                  </a:lnTo>
                  <a:lnTo>
                    <a:pt x="298957" y="323088"/>
                  </a:lnTo>
                  <a:lnTo>
                    <a:pt x="283718" y="321691"/>
                  </a:lnTo>
                  <a:lnTo>
                    <a:pt x="251841" y="317119"/>
                  </a:lnTo>
                  <a:lnTo>
                    <a:pt x="218947" y="309753"/>
                  </a:lnTo>
                  <a:lnTo>
                    <a:pt x="185673" y="299973"/>
                  </a:lnTo>
                  <a:lnTo>
                    <a:pt x="152781" y="288163"/>
                  </a:lnTo>
                  <a:lnTo>
                    <a:pt x="121284" y="274192"/>
                  </a:lnTo>
                  <a:lnTo>
                    <a:pt x="91440" y="258063"/>
                  </a:lnTo>
                  <a:lnTo>
                    <a:pt x="77978" y="249300"/>
                  </a:lnTo>
                  <a:lnTo>
                    <a:pt x="64769" y="240157"/>
                  </a:lnTo>
                  <a:lnTo>
                    <a:pt x="53085" y="230759"/>
                  </a:lnTo>
                  <a:lnTo>
                    <a:pt x="41909" y="220725"/>
                  </a:lnTo>
                  <a:lnTo>
                    <a:pt x="31877" y="210439"/>
                  </a:lnTo>
                  <a:lnTo>
                    <a:pt x="22859" y="200025"/>
                  </a:lnTo>
                  <a:lnTo>
                    <a:pt x="15493" y="189103"/>
                  </a:lnTo>
                  <a:lnTo>
                    <a:pt x="9270" y="177926"/>
                  </a:lnTo>
                  <a:lnTo>
                    <a:pt x="4826" y="166751"/>
                  </a:lnTo>
                  <a:lnTo>
                    <a:pt x="1651" y="155320"/>
                  </a:lnTo>
                  <a:lnTo>
                    <a:pt x="0" y="143382"/>
                  </a:lnTo>
                  <a:lnTo>
                    <a:pt x="761" y="131445"/>
                  </a:lnTo>
                  <a:lnTo>
                    <a:pt x="2793" y="119126"/>
                  </a:lnTo>
                  <a:close/>
                </a:path>
              </a:pathLst>
            </a:custGeom>
            <a:solidFill>
              <a:srgbClr val="2BFF19"/>
            </a:solidFill>
            <a:ln w="0" cap="flat" cmpd="sng" algn="ctr">
              <a:solidFill>
                <a:srgbClr val="2BFF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Полилиния 141"/>
            <p:cNvSpPr/>
            <p:nvPr/>
          </p:nvSpPr>
          <p:spPr>
            <a:xfrm>
              <a:off x="8531225" y="1423542"/>
              <a:ext cx="486283" cy="279401"/>
            </a:xfrm>
            <a:custGeom>
              <a:avLst/>
              <a:gdLst/>
              <a:ahLst/>
              <a:cxnLst/>
              <a:rect l="0" t="0" r="0" b="0"/>
              <a:pathLst>
                <a:path w="486283" h="279401">
                  <a:moveTo>
                    <a:pt x="6222" y="95124"/>
                  </a:moveTo>
                  <a:lnTo>
                    <a:pt x="19050" y="82550"/>
                  </a:lnTo>
                  <a:lnTo>
                    <a:pt x="32893" y="70994"/>
                  </a:lnTo>
                  <a:lnTo>
                    <a:pt x="47497" y="60199"/>
                  </a:lnTo>
                  <a:lnTo>
                    <a:pt x="62738" y="50419"/>
                  </a:lnTo>
                  <a:lnTo>
                    <a:pt x="78613" y="41275"/>
                  </a:lnTo>
                  <a:lnTo>
                    <a:pt x="94995" y="33274"/>
                  </a:lnTo>
                  <a:lnTo>
                    <a:pt x="111886" y="26290"/>
                  </a:lnTo>
                  <a:lnTo>
                    <a:pt x="128905" y="20066"/>
                  </a:lnTo>
                  <a:lnTo>
                    <a:pt x="164465" y="9780"/>
                  </a:lnTo>
                  <a:lnTo>
                    <a:pt x="200914" y="3175"/>
                  </a:lnTo>
                  <a:lnTo>
                    <a:pt x="237235" y="0"/>
                  </a:lnTo>
                  <a:lnTo>
                    <a:pt x="273684" y="0"/>
                  </a:lnTo>
                  <a:lnTo>
                    <a:pt x="308991" y="2794"/>
                  </a:lnTo>
                  <a:lnTo>
                    <a:pt x="326263" y="5335"/>
                  </a:lnTo>
                  <a:lnTo>
                    <a:pt x="342900" y="8763"/>
                  </a:lnTo>
                  <a:lnTo>
                    <a:pt x="359156" y="12955"/>
                  </a:lnTo>
                  <a:lnTo>
                    <a:pt x="375157" y="17908"/>
                  </a:lnTo>
                  <a:lnTo>
                    <a:pt x="390017" y="23115"/>
                  </a:lnTo>
                  <a:lnTo>
                    <a:pt x="404621" y="29465"/>
                  </a:lnTo>
                  <a:lnTo>
                    <a:pt x="418083" y="36449"/>
                  </a:lnTo>
                  <a:lnTo>
                    <a:pt x="430910" y="44069"/>
                  </a:lnTo>
                  <a:lnTo>
                    <a:pt x="442721" y="52071"/>
                  </a:lnTo>
                  <a:lnTo>
                    <a:pt x="453770" y="61341"/>
                  </a:lnTo>
                  <a:lnTo>
                    <a:pt x="463422" y="70740"/>
                  </a:lnTo>
                  <a:lnTo>
                    <a:pt x="472440" y="80772"/>
                  </a:lnTo>
                  <a:lnTo>
                    <a:pt x="480059" y="91949"/>
                  </a:lnTo>
                  <a:lnTo>
                    <a:pt x="486282" y="103252"/>
                  </a:lnTo>
                  <a:lnTo>
                    <a:pt x="484251" y="121413"/>
                  </a:lnTo>
                  <a:lnTo>
                    <a:pt x="481838" y="137796"/>
                  </a:lnTo>
                  <a:lnTo>
                    <a:pt x="479043" y="152908"/>
                  </a:lnTo>
                  <a:lnTo>
                    <a:pt x="475995" y="166497"/>
                  </a:lnTo>
                  <a:lnTo>
                    <a:pt x="471805" y="178816"/>
                  </a:lnTo>
                  <a:lnTo>
                    <a:pt x="466597" y="190246"/>
                  </a:lnTo>
                  <a:lnTo>
                    <a:pt x="460375" y="200788"/>
                  </a:lnTo>
                  <a:lnTo>
                    <a:pt x="452373" y="210566"/>
                  </a:lnTo>
                  <a:lnTo>
                    <a:pt x="442721" y="219710"/>
                  </a:lnTo>
                  <a:lnTo>
                    <a:pt x="431292" y="228093"/>
                  </a:lnTo>
                  <a:lnTo>
                    <a:pt x="417703" y="236093"/>
                  </a:lnTo>
                  <a:lnTo>
                    <a:pt x="402208" y="244094"/>
                  </a:lnTo>
                  <a:lnTo>
                    <a:pt x="383793" y="251841"/>
                  </a:lnTo>
                  <a:lnTo>
                    <a:pt x="362966" y="259208"/>
                  </a:lnTo>
                  <a:lnTo>
                    <a:pt x="339090" y="266828"/>
                  </a:lnTo>
                  <a:lnTo>
                    <a:pt x="312419" y="274956"/>
                  </a:lnTo>
                  <a:lnTo>
                    <a:pt x="302386" y="276987"/>
                  </a:lnTo>
                  <a:lnTo>
                    <a:pt x="291592" y="278384"/>
                  </a:lnTo>
                  <a:lnTo>
                    <a:pt x="280289" y="279400"/>
                  </a:lnTo>
                  <a:lnTo>
                    <a:pt x="268096" y="279400"/>
                  </a:lnTo>
                  <a:lnTo>
                    <a:pt x="242189" y="278384"/>
                  </a:lnTo>
                  <a:lnTo>
                    <a:pt x="214756" y="274575"/>
                  </a:lnTo>
                  <a:lnTo>
                    <a:pt x="186308" y="268987"/>
                  </a:lnTo>
                  <a:lnTo>
                    <a:pt x="157606" y="261366"/>
                  </a:lnTo>
                  <a:lnTo>
                    <a:pt x="129540" y="251080"/>
                  </a:lnTo>
                  <a:lnTo>
                    <a:pt x="102616" y="239522"/>
                  </a:lnTo>
                  <a:lnTo>
                    <a:pt x="77216" y="226315"/>
                  </a:lnTo>
                  <a:lnTo>
                    <a:pt x="54356" y="211583"/>
                  </a:lnTo>
                  <a:lnTo>
                    <a:pt x="43942" y="203581"/>
                  </a:lnTo>
                  <a:lnTo>
                    <a:pt x="34670" y="195199"/>
                  </a:lnTo>
                  <a:lnTo>
                    <a:pt x="26289" y="186436"/>
                  </a:lnTo>
                  <a:lnTo>
                    <a:pt x="18668" y="177293"/>
                  </a:lnTo>
                  <a:lnTo>
                    <a:pt x="12445" y="167894"/>
                  </a:lnTo>
                  <a:lnTo>
                    <a:pt x="7239" y="158369"/>
                  </a:lnTo>
                  <a:lnTo>
                    <a:pt x="3429" y="148336"/>
                  </a:lnTo>
                  <a:lnTo>
                    <a:pt x="1016" y="138177"/>
                  </a:lnTo>
                  <a:lnTo>
                    <a:pt x="0" y="128144"/>
                  </a:lnTo>
                  <a:lnTo>
                    <a:pt x="381" y="117221"/>
                  </a:lnTo>
                  <a:lnTo>
                    <a:pt x="2413" y="106299"/>
                  </a:lnTo>
                  <a:close/>
                </a:path>
              </a:pathLst>
            </a:custGeom>
            <a:solidFill>
              <a:srgbClr val="34FF1F"/>
            </a:solidFill>
            <a:ln w="0" cap="flat" cmpd="sng" algn="ctr">
              <a:solidFill>
                <a:srgbClr val="34F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олилиния 142"/>
            <p:cNvSpPr/>
            <p:nvPr/>
          </p:nvSpPr>
          <p:spPr>
            <a:xfrm>
              <a:off x="8568563" y="1436497"/>
              <a:ext cx="414020" cy="236093"/>
            </a:xfrm>
            <a:custGeom>
              <a:avLst/>
              <a:gdLst/>
              <a:ahLst/>
              <a:cxnLst/>
              <a:rect l="0" t="0" r="0" b="0"/>
              <a:pathLst>
                <a:path w="414020" h="236093">
                  <a:moveTo>
                    <a:pt x="5968" y="83566"/>
                  </a:moveTo>
                  <a:lnTo>
                    <a:pt x="16382" y="72389"/>
                  </a:lnTo>
                  <a:lnTo>
                    <a:pt x="27813" y="61975"/>
                  </a:lnTo>
                  <a:lnTo>
                    <a:pt x="39496" y="52450"/>
                  </a:lnTo>
                  <a:lnTo>
                    <a:pt x="52323" y="43814"/>
                  </a:lnTo>
                  <a:lnTo>
                    <a:pt x="65531" y="36067"/>
                  </a:lnTo>
                  <a:lnTo>
                    <a:pt x="79375" y="29083"/>
                  </a:lnTo>
                  <a:lnTo>
                    <a:pt x="93598" y="22733"/>
                  </a:lnTo>
                  <a:lnTo>
                    <a:pt x="108077" y="17144"/>
                  </a:lnTo>
                  <a:lnTo>
                    <a:pt x="138303" y="8508"/>
                  </a:lnTo>
                  <a:lnTo>
                    <a:pt x="169418" y="2794"/>
                  </a:lnTo>
                  <a:lnTo>
                    <a:pt x="200914" y="0"/>
                  </a:lnTo>
                  <a:lnTo>
                    <a:pt x="232155" y="0"/>
                  </a:lnTo>
                  <a:lnTo>
                    <a:pt x="262635" y="2794"/>
                  </a:lnTo>
                  <a:lnTo>
                    <a:pt x="292100" y="8128"/>
                  </a:lnTo>
                  <a:lnTo>
                    <a:pt x="319405" y="16128"/>
                  </a:lnTo>
                  <a:lnTo>
                    <a:pt x="332613" y="21081"/>
                  </a:lnTo>
                  <a:lnTo>
                    <a:pt x="345058" y="26542"/>
                  </a:lnTo>
                  <a:lnTo>
                    <a:pt x="356869" y="32892"/>
                  </a:lnTo>
                  <a:lnTo>
                    <a:pt x="367538" y="39497"/>
                  </a:lnTo>
                  <a:lnTo>
                    <a:pt x="377697" y="46989"/>
                  </a:lnTo>
                  <a:lnTo>
                    <a:pt x="386968" y="54864"/>
                  </a:lnTo>
                  <a:lnTo>
                    <a:pt x="395351" y="63372"/>
                  </a:lnTo>
                  <a:lnTo>
                    <a:pt x="402590" y="72136"/>
                  </a:lnTo>
                  <a:lnTo>
                    <a:pt x="409193" y="81914"/>
                  </a:lnTo>
                  <a:lnTo>
                    <a:pt x="414019" y="91947"/>
                  </a:lnTo>
                  <a:lnTo>
                    <a:pt x="413004" y="107061"/>
                  </a:lnTo>
                  <a:lnTo>
                    <a:pt x="410971" y="120650"/>
                  </a:lnTo>
                  <a:lnTo>
                    <a:pt x="408051" y="133222"/>
                  </a:lnTo>
                  <a:lnTo>
                    <a:pt x="404748" y="144780"/>
                  </a:lnTo>
                  <a:lnTo>
                    <a:pt x="400430" y="155320"/>
                  </a:lnTo>
                  <a:lnTo>
                    <a:pt x="395351" y="164719"/>
                  </a:lnTo>
                  <a:lnTo>
                    <a:pt x="388746" y="173481"/>
                  </a:lnTo>
                  <a:lnTo>
                    <a:pt x="380745" y="181610"/>
                  </a:lnTo>
                  <a:lnTo>
                    <a:pt x="371729" y="189229"/>
                  </a:lnTo>
                  <a:lnTo>
                    <a:pt x="360933" y="195960"/>
                  </a:lnTo>
                  <a:lnTo>
                    <a:pt x="348868" y="202438"/>
                  </a:lnTo>
                  <a:lnTo>
                    <a:pt x="335026" y="208788"/>
                  </a:lnTo>
                  <a:lnTo>
                    <a:pt x="319405" y="214757"/>
                  </a:lnTo>
                  <a:lnTo>
                    <a:pt x="301752" y="220726"/>
                  </a:lnTo>
                  <a:lnTo>
                    <a:pt x="282067" y="226567"/>
                  </a:lnTo>
                  <a:lnTo>
                    <a:pt x="259842" y="232536"/>
                  </a:lnTo>
                  <a:lnTo>
                    <a:pt x="251587" y="234060"/>
                  </a:lnTo>
                  <a:lnTo>
                    <a:pt x="242569" y="235076"/>
                  </a:lnTo>
                  <a:lnTo>
                    <a:pt x="222757" y="236092"/>
                  </a:lnTo>
                  <a:lnTo>
                    <a:pt x="200914" y="235076"/>
                  </a:lnTo>
                  <a:lnTo>
                    <a:pt x="178180" y="232536"/>
                  </a:lnTo>
                  <a:lnTo>
                    <a:pt x="154178" y="228345"/>
                  </a:lnTo>
                  <a:lnTo>
                    <a:pt x="130302" y="222504"/>
                  </a:lnTo>
                  <a:lnTo>
                    <a:pt x="106680" y="214757"/>
                  </a:lnTo>
                  <a:lnTo>
                    <a:pt x="84328" y="205613"/>
                  </a:lnTo>
                  <a:lnTo>
                    <a:pt x="63500" y="195198"/>
                  </a:lnTo>
                  <a:lnTo>
                    <a:pt x="44450" y="183261"/>
                  </a:lnTo>
                  <a:lnTo>
                    <a:pt x="28067" y="170053"/>
                  </a:lnTo>
                  <a:lnTo>
                    <a:pt x="21208" y="162686"/>
                  </a:lnTo>
                  <a:lnTo>
                    <a:pt x="14985" y="154939"/>
                  </a:lnTo>
                  <a:lnTo>
                    <a:pt x="9779" y="147192"/>
                  </a:lnTo>
                  <a:lnTo>
                    <a:pt x="5588" y="139191"/>
                  </a:lnTo>
                  <a:lnTo>
                    <a:pt x="2540" y="130428"/>
                  </a:lnTo>
                  <a:lnTo>
                    <a:pt x="762" y="121666"/>
                  </a:lnTo>
                  <a:lnTo>
                    <a:pt x="0" y="112649"/>
                  </a:lnTo>
                  <a:lnTo>
                    <a:pt x="762" y="103250"/>
                  </a:lnTo>
                  <a:lnTo>
                    <a:pt x="2540" y="93344"/>
                  </a:lnTo>
                  <a:close/>
                </a:path>
              </a:pathLst>
            </a:custGeom>
            <a:solidFill>
              <a:srgbClr val="3CFF23"/>
            </a:solidFill>
            <a:ln w="0" cap="flat" cmpd="sng" algn="ctr">
              <a:solidFill>
                <a:srgbClr val="3CFF2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8606408" y="1449450"/>
              <a:ext cx="341886" cy="192661"/>
            </a:xfrm>
            <a:custGeom>
              <a:avLst/>
              <a:gdLst/>
              <a:ahLst/>
              <a:cxnLst/>
              <a:rect l="0" t="0" r="0" b="0"/>
              <a:pathLst>
                <a:path w="341886" h="192661">
                  <a:moveTo>
                    <a:pt x="5588" y="72136"/>
                  </a:moveTo>
                  <a:lnTo>
                    <a:pt x="13589" y="62358"/>
                  </a:lnTo>
                  <a:lnTo>
                    <a:pt x="22098" y="53467"/>
                  </a:lnTo>
                  <a:lnTo>
                    <a:pt x="31877" y="45086"/>
                  </a:lnTo>
                  <a:lnTo>
                    <a:pt x="41530" y="37719"/>
                  </a:lnTo>
                  <a:lnTo>
                    <a:pt x="52324" y="30861"/>
                  </a:lnTo>
                  <a:lnTo>
                    <a:pt x="63373" y="24766"/>
                  </a:lnTo>
                  <a:lnTo>
                    <a:pt x="86996" y="14733"/>
                  </a:lnTo>
                  <a:lnTo>
                    <a:pt x="111887" y="7366"/>
                  </a:lnTo>
                  <a:lnTo>
                    <a:pt x="137796" y="2413"/>
                  </a:lnTo>
                  <a:lnTo>
                    <a:pt x="163831" y="0"/>
                  </a:lnTo>
                  <a:lnTo>
                    <a:pt x="190120" y="382"/>
                  </a:lnTo>
                  <a:lnTo>
                    <a:pt x="215773" y="3175"/>
                  </a:lnTo>
                  <a:lnTo>
                    <a:pt x="240793" y="7747"/>
                  </a:lnTo>
                  <a:lnTo>
                    <a:pt x="263907" y="14986"/>
                  </a:lnTo>
                  <a:lnTo>
                    <a:pt x="285115" y="24130"/>
                  </a:lnTo>
                  <a:lnTo>
                    <a:pt x="294768" y="29338"/>
                  </a:lnTo>
                  <a:lnTo>
                    <a:pt x="304165" y="35433"/>
                  </a:lnTo>
                  <a:lnTo>
                    <a:pt x="312421" y="41657"/>
                  </a:lnTo>
                  <a:lnTo>
                    <a:pt x="320040" y="48641"/>
                  </a:lnTo>
                  <a:lnTo>
                    <a:pt x="327025" y="56008"/>
                  </a:lnTo>
                  <a:lnTo>
                    <a:pt x="332868" y="63627"/>
                  </a:lnTo>
                  <a:lnTo>
                    <a:pt x="338074" y="71755"/>
                  </a:lnTo>
                  <a:lnTo>
                    <a:pt x="341885" y="80391"/>
                  </a:lnTo>
                  <a:lnTo>
                    <a:pt x="341123" y="92711"/>
                  </a:lnTo>
                  <a:lnTo>
                    <a:pt x="339472" y="103886"/>
                  </a:lnTo>
                  <a:lnTo>
                    <a:pt x="337059" y="114047"/>
                  </a:lnTo>
                  <a:lnTo>
                    <a:pt x="333248" y="123063"/>
                  </a:lnTo>
                  <a:lnTo>
                    <a:pt x="329058" y="131827"/>
                  </a:lnTo>
                  <a:lnTo>
                    <a:pt x="323470" y="139574"/>
                  </a:lnTo>
                  <a:lnTo>
                    <a:pt x="316611" y="146558"/>
                  </a:lnTo>
                  <a:lnTo>
                    <a:pt x="309246" y="152908"/>
                  </a:lnTo>
                  <a:lnTo>
                    <a:pt x="300356" y="158750"/>
                  </a:lnTo>
                  <a:lnTo>
                    <a:pt x="290576" y="164085"/>
                  </a:lnTo>
                  <a:lnTo>
                    <a:pt x="279909" y="168911"/>
                  </a:lnTo>
                  <a:lnTo>
                    <a:pt x="267717" y="173736"/>
                  </a:lnTo>
                  <a:lnTo>
                    <a:pt x="254255" y="178054"/>
                  </a:lnTo>
                  <a:lnTo>
                    <a:pt x="240031" y="182245"/>
                  </a:lnTo>
                  <a:lnTo>
                    <a:pt x="224156" y="186310"/>
                  </a:lnTo>
                  <a:lnTo>
                    <a:pt x="207137" y="190247"/>
                  </a:lnTo>
                  <a:lnTo>
                    <a:pt x="192913" y="192025"/>
                  </a:lnTo>
                  <a:lnTo>
                    <a:pt x="177038" y="192660"/>
                  </a:lnTo>
                  <a:lnTo>
                    <a:pt x="159767" y="192405"/>
                  </a:lnTo>
                  <a:lnTo>
                    <a:pt x="140971" y="190627"/>
                  </a:lnTo>
                  <a:lnTo>
                    <a:pt x="121921" y="187833"/>
                  </a:lnTo>
                  <a:lnTo>
                    <a:pt x="102871" y="183642"/>
                  </a:lnTo>
                  <a:lnTo>
                    <a:pt x="83821" y="178308"/>
                  </a:lnTo>
                  <a:lnTo>
                    <a:pt x="65786" y="172086"/>
                  </a:lnTo>
                  <a:lnTo>
                    <a:pt x="49149" y="164338"/>
                  </a:lnTo>
                  <a:lnTo>
                    <a:pt x="34290" y="155322"/>
                  </a:lnTo>
                  <a:lnTo>
                    <a:pt x="21463" y="144780"/>
                  </a:lnTo>
                  <a:lnTo>
                    <a:pt x="11049" y="132842"/>
                  </a:lnTo>
                  <a:lnTo>
                    <a:pt x="6985" y="126619"/>
                  </a:lnTo>
                  <a:lnTo>
                    <a:pt x="3810" y="119888"/>
                  </a:lnTo>
                  <a:lnTo>
                    <a:pt x="1651" y="112650"/>
                  </a:lnTo>
                  <a:lnTo>
                    <a:pt x="382" y="105283"/>
                  </a:lnTo>
                  <a:lnTo>
                    <a:pt x="0" y="97536"/>
                  </a:lnTo>
                  <a:lnTo>
                    <a:pt x="762" y="89282"/>
                  </a:lnTo>
                  <a:lnTo>
                    <a:pt x="2668" y="80772"/>
                  </a:lnTo>
                  <a:close/>
                </a:path>
              </a:pathLst>
            </a:custGeom>
            <a:solidFill>
              <a:srgbClr val="45FF29"/>
            </a:solidFill>
            <a:ln w="0" cap="flat" cmpd="sng" algn="ctr">
              <a:solidFill>
                <a:srgbClr val="45FF2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8643746" y="1462786"/>
              <a:ext cx="269876" cy="148972"/>
            </a:xfrm>
            <a:custGeom>
              <a:avLst/>
              <a:gdLst/>
              <a:ahLst/>
              <a:cxnLst/>
              <a:rect l="0" t="0" r="0" b="0"/>
              <a:pathLst>
                <a:path w="269876" h="148972">
                  <a:moveTo>
                    <a:pt x="5208" y="60197"/>
                  </a:moveTo>
                  <a:lnTo>
                    <a:pt x="10796" y="51689"/>
                  </a:lnTo>
                  <a:lnTo>
                    <a:pt x="17019" y="44069"/>
                  </a:lnTo>
                  <a:lnTo>
                    <a:pt x="24004" y="37083"/>
                  </a:lnTo>
                  <a:lnTo>
                    <a:pt x="31243" y="30733"/>
                  </a:lnTo>
                  <a:lnTo>
                    <a:pt x="47880" y="19939"/>
                  </a:lnTo>
                  <a:lnTo>
                    <a:pt x="66168" y="11430"/>
                  </a:lnTo>
                  <a:lnTo>
                    <a:pt x="85980" y="5588"/>
                  </a:lnTo>
                  <a:lnTo>
                    <a:pt x="106426" y="1650"/>
                  </a:lnTo>
                  <a:lnTo>
                    <a:pt x="127509" y="0"/>
                  </a:lnTo>
                  <a:lnTo>
                    <a:pt x="148718" y="253"/>
                  </a:lnTo>
                  <a:lnTo>
                    <a:pt x="169546" y="2794"/>
                  </a:lnTo>
                  <a:lnTo>
                    <a:pt x="189611" y="6985"/>
                  </a:lnTo>
                  <a:lnTo>
                    <a:pt x="208281" y="13208"/>
                  </a:lnTo>
                  <a:lnTo>
                    <a:pt x="225552" y="20955"/>
                  </a:lnTo>
                  <a:lnTo>
                    <a:pt x="240793" y="30733"/>
                  </a:lnTo>
                  <a:lnTo>
                    <a:pt x="253620" y="41910"/>
                  </a:lnTo>
                  <a:lnTo>
                    <a:pt x="258826" y="47878"/>
                  </a:lnTo>
                  <a:lnTo>
                    <a:pt x="263398" y="54483"/>
                  </a:lnTo>
                  <a:lnTo>
                    <a:pt x="267082" y="61594"/>
                  </a:lnTo>
                  <a:lnTo>
                    <a:pt x="269875" y="68452"/>
                  </a:lnTo>
                  <a:lnTo>
                    <a:pt x="269875" y="77977"/>
                  </a:lnTo>
                  <a:lnTo>
                    <a:pt x="268479" y="86360"/>
                  </a:lnTo>
                  <a:lnTo>
                    <a:pt x="265685" y="94361"/>
                  </a:lnTo>
                  <a:lnTo>
                    <a:pt x="262256" y="101472"/>
                  </a:lnTo>
                  <a:lnTo>
                    <a:pt x="257430" y="107696"/>
                  </a:lnTo>
                  <a:lnTo>
                    <a:pt x="251842" y="113664"/>
                  </a:lnTo>
                  <a:lnTo>
                    <a:pt x="244857" y="118872"/>
                  </a:lnTo>
                  <a:lnTo>
                    <a:pt x="237618" y="123825"/>
                  </a:lnTo>
                  <a:lnTo>
                    <a:pt x="229362" y="128016"/>
                  </a:lnTo>
                  <a:lnTo>
                    <a:pt x="220346" y="131825"/>
                  </a:lnTo>
                  <a:lnTo>
                    <a:pt x="200280" y="138049"/>
                  </a:lnTo>
                  <a:lnTo>
                    <a:pt x="178435" y="143383"/>
                  </a:lnTo>
                  <a:lnTo>
                    <a:pt x="154940" y="147574"/>
                  </a:lnTo>
                  <a:lnTo>
                    <a:pt x="143764" y="148208"/>
                  </a:lnTo>
                  <a:lnTo>
                    <a:pt x="131699" y="148971"/>
                  </a:lnTo>
                  <a:lnTo>
                    <a:pt x="118110" y="148971"/>
                  </a:lnTo>
                  <a:lnTo>
                    <a:pt x="104268" y="148208"/>
                  </a:lnTo>
                  <a:lnTo>
                    <a:pt x="75565" y="144780"/>
                  </a:lnTo>
                  <a:lnTo>
                    <a:pt x="61087" y="141605"/>
                  </a:lnTo>
                  <a:lnTo>
                    <a:pt x="47880" y="137794"/>
                  </a:lnTo>
                  <a:lnTo>
                    <a:pt x="35434" y="132841"/>
                  </a:lnTo>
                  <a:lnTo>
                    <a:pt x="24258" y="126619"/>
                  </a:lnTo>
                  <a:lnTo>
                    <a:pt x="14606" y="119125"/>
                  </a:lnTo>
                  <a:lnTo>
                    <a:pt x="7367" y="110489"/>
                  </a:lnTo>
                  <a:lnTo>
                    <a:pt x="2540" y="100330"/>
                  </a:lnTo>
                  <a:lnTo>
                    <a:pt x="0" y="88519"/>
                  </a:lnTo>
                  <a:lnTo>
                    <a:pt x="0" y="81788"/>
                  </a:lnTo>
                  <a:lnTo>
                    <a:pt x="1144" y="75183"/>
                  </a:lnTo>
                  <a:lnTo>
                    <a:pt x="2922" y="67817"/>
                  </a:lnTo>
                  <a:close/>
                </a:path>
              </a:pathLst>
            </a:custGeom>
            <a:solidFill>
              <a:srgbClr val="4EFF2E"/>
            </a:solidFill>
            <a:ln w="0" cap="flat" cmpd="sng" algn="ctr">
              <a:solidFill>
                <a:srgbClr val="4EFF2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8680831" y="1475613"/>
              <a:ext cx="198501" cy="106046"/>
            </a:xfrm>
            <a:custGeom>
              <a:avLst/>
              <a:gdLst/>
              <a:ahLst/>
              <a:cxnLst/>
              <a:rect l="0" t="0" r="0" b="0"/>
              <a:pathLst>
                <a:path w="198501" h="106046">
                  <a:moveTo>
                    <a:pt x="8254" y="41656"/>
                  </a:moveTo>
                  <a:lnTo>
                    <a:pt x="11811" y="35433"/>
                  </a:lnTo>
                  <a:lnTo>
                    <a:pt x="21082" y="24511"/>
                  </a:lnTo>
                  <a:lnTo>
                    <a:pt x="32258" y="15748"/>
                  </a:lnTo>
                  <a:lnTo>
                    <a:pt x="45465" y="8889"/>
                  </a:lnTo>
                  <a:lnTo>
                    <a:pt x="59689" y="3937"/>
                  </a:lnTo>
                  <a:lnTo>
                    <a:pt x="75184" y="1142"/>
                  </a:lnTo>
                  <a:lnTo>
                    <a:pt x="91186" y="0"/>
                  </a:lnTo>
                  <a:lnTo>
                    <a:pt x="107061" y="762"/>
                  </a:lnTo>
                  <a:lnTo>
                    <a:pt x="123062" y="2920"/>
                  </a:lnTo>
                  <a:lnTo>
                    <a:pt x="138684" y="6731"/>
                  </a:lnTo>
                  <a:lnTo>
                    <a:pt x="153162" y="11937"/>
                  </a:lnTo>
                  <a:lnTo>
                    <a:pt x="166370" y="18669"/>
                  </a:lnTo>
                  <a:lnTo>
                    <a:pt x="177800" y="26289"/>
                  </a:lnTo>
                  <a:lnTo>
                    <a:pt x="187071" y="35433"/>
                  </a:lnTo>
                  <a:lnTo>
                    <a:pt x="193928" y="45973"/>
                  </a:lnTo>
                  <a:lnTo>
                    <a:pt x="197865" y="57403"/>
                  </a:lnTo>
                  <a:lnTo>
                    <a:pt x="198500" y="63753"/>
                  </a:lnTo>
                  <a:lnTo>
                    <a:pt x="197485" y="69342"/>
                  </a:lnTo>
                  <a:lnTo>
                    <a:pt x="195072" y="74929"/>
                  </a:lnTo>
                  <a:lnTo>
                    <a:pt x="191262" y="79756"/>
                  </a:lnTo>
                  <a:lnTo>
                    <a:pt x="186436" y="83947"/>
                  </a:lnTo>
                  <a:lnTo>
                    <a:pt x="180466" y="88264"/>
                  </a:lnTo>
                  <a:lnTo>
                    <a:pt x="166370" y="94869"/>
                  </a:lnTo>
                  <a:lnTo>
                    <a:pt x="150367" y="99822"/>
                  </a:lnTo>
                  <a:lnTo>
                    <a:pt x="133350" y="103250"/>
                  </a:lnTo>
                  <a:lnTo>
                    <a:pt x="117094" y="105028"/>
                  </a:lnTo>
                  <a:lnTo>
                    <a:pt x="102615" y="105283"/>
                  </a:lnTo>
                  <a:lnTo>
                    <a:pt x="94869" y="105283"/>
                  </a:lnTo>
                  <a:lnTo>
                    <a:pt x="86613" y="105283"/>
                  </a:lnTo>
                  <a:lnTo>
                    <a:pt x="67945" y="106045"/>
                  </a:lnTo>
                  <a:lnTo>
                    <a:pt x="48133" y="106045"/>
                  </a:lnTo>
                  <a:lnTo>
                    <a:pt x="38862" y="105283"/>
                  </a:lnTo>
                  <a:lnTo>
                    <a:pt x="29845" y="104012"/>
                  </a:lnTo>
                  <a:lnTo>
                    <a:pt x="21462" y="101853"/>
                  </a:lnTo>
                  <a:lnTo>
                    <a:pt x="14224" y="98298"/>
                  </a:lnTo>
                  <a:lnTo>
                    <a:pt x="8254" y="94106"/>
                  </a:lnTo>
                  <a:lnTo>
                    <a:pt x="3810" y="88264"/>
                  </a:lnTo>
                  <a:lnTo>
                    <a:pt x="1015" y="80772"/>
                  </a:lnTo>
                  <a:lnTo>
                    <a:pt x="0" y="72136"/>
                  </a:lnTo>
                  <a:lnTo>
                    <a:pt x="1397" y="61340"/>
                  </a:lnTo>
                  <a:lnTo>
                    <a:pt x="3175" y="55372"/>
                  </a:lnTo>
                  <a:lnTo>
                    <a:pt x="5207" y="48767"/>
                  </a:lnTo>
                  <a:close/>
                </a:path>
              </a:pathLst>
            </a:custGeom>
            <a:solidFill>
              <a:srgbClr val="56FF33"/>
            </a:solidFill>
            <a:ln w="0" cap="flat" cmpd="sng" algn="ctr">
              <a:solidFill>
                <a:srgbClr val="56FF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8590406" y="1870455"/>
              <a:ext cx="700152" cy="895987"/>
            </a:xfrm>
            <a:custGeom>
              <a:avLst/>
              <a:gdLst/>
              <a:ahLst/>
              <a:cxnLst/>
              <a:rect l="0" t="0" r="0" b="0"/>
              <a:pathLst>
                <a:path w="700152" h="895987">
                  <a:moveTo>
                    <a:pt x="38862" y="510921"/>
                  </a:moveTo>
                  <a:lnTo>
                    <a:pt x="61341" y="458471"/>
                  </a:lnTo>
                  <a:lnTo>
                    <a:pt x="82932" y="407417"/>
                  </a:lnTo>
                  <a:lnTo>
                    <a:pt x="104013" y="358775"/>
                  </a:lnTo>
                  <a:lnTo>
                    <a:pt x="124714" y="312421"/>
                  </a:lnTo>
                  <a:lnTo>
                    <a:pt x="144780" y="268605"/>
                  </a:lnTo>
                  <a:lnTo>
                    <a:pt x="164592" y="227330"/>
                  </a:lnTo>
                  <a:lnTo>
                    <a:pt x="184277" y="188849"/>
                  </a:lnTo>
                  <a:lnTo>
                    <a:pt x="203709" y="153543"/>
                  </a:lnTo>
                  <a:lnTo>
                    <a:pt x="222504" y="121412"/>
                  </a:lnTo>
                  <a:lnTo>
                    <a:pt x="241554" y="92330"/>
                  </a:lnTo>
                  <a:lnTo>
                    <a:pt x="260224" y="67184"/>
                  </a:lnTo>
                  <a:lnTo>
                    <a:pt x="279274" y="45467"/>
                  </a:lnTo>
                  <a:lnTo>
                    <a:pt x="297942" y="28068"/>
                  </a:lnTo>
                  <a:lnTo>
                    <a:pt x="316738" y="14352"/>
                  </a:lnTo>
                  <a:lnTo>
                    <a:pt x="335788" y="5334"/>
                  </a:lnTo>
                  <a:lnTo>
                    <a:pt x="345440" y="2159"/>
                  </a:lnTo>
                  <a:lnTo>
                    <a:pt x="354838" y="381"/>
                  </a:lnTo>
                  <a:lnTo>
                    <a:pt x="364363" y="0"/>
                  </a:lnTo>
                  <a:lnTo>
                    <a:pt x="374142" y="381"/>
                  </a:lnTo>
                  <a:lnTo>
                    <a:pt x="384175" y="2159"/>
                  </a:lnTo>
                  <a:lnTo>
                    <a:pt x="393954" y="4953"/>
                  </a:lnTo>
                  <a:lnTo>
                    <a:pt x="403987" y="9145"/>
                  </a:lnTo>
                  <a:lnTo>
                    <a:pt x="414021" y="14733"/>
                  </a:lnTo>
                  <a:lnTo>
                    <a:pt x="424053" y="21337"/>
                  </a:lnTo>
                  <a:lnTo>
                    <a:pt x="434467" y="29465"/>
                  </a:lnTo>
                  <a:lnTo>
                    <a:pt x="444754" y="38862"/>
                  </a:lnTo>
                  <a:lnTo>
                    <a:pt x="455296" y="49658"/>
                  </a:lnTo>
                  <a:lnTo>
                    <a:pt x="465583" y="61849"/>
                  </a:lnTo>
                  <a:lnTo>
                    <a:pt x="476377" y="75565"/>
                  </a:lnTo>
                  <a:lnTo>
                    <a:pt x="487426" y="90297"/>
                  </a:lnTo>
                  <a:lnTo>
                    <a:pt x="498475" y="107062"/>
                  </a:lnTo>
                  <a:lnTo>
                    <a:pt x="509651" y="124968"/>
                  </a:lnTo>
                  <a:lnTo>
                    <a:pt x="520700" y="144146"/>
                  </a:lnTo>
                  <a:lnTo>
                    <a:pt x="532385" y="165100"/>
                  </a:lnTo>
                  <a:lnTo>
                    <a:pt x="543941" y="187834"/>
                  </a:lnTo>
                  <a:lnTo>
                    <a:pt x="556007" y="211583"/>
                  </a:lnTo>
                  <a:lnTo>
                    <a:pt x="567817" y="237109"/>
                  </a:lnTo>
                  <a:lnTo>
                    <a:pt x="580263" y="264415"/>
                  </a:lnTo>
                  <a:lnTo>
                    <a:pt x="592710" y="293497"/>
                  </a:lnTo>
                  <a:lnTo>
                    <a:pt x="605155" y="323850"/>
                  </a:lnTo>
                  <a:lnTo>
                    <a:pt x="617983" y="355981"/>
                  </a:lnTo>
                  <a:lnTo>
                    <a:pt x="631190" y="390018"/>
                  </a:lnTo>
                  <a:lnTo>
                    <a:pt x="644272" y="425577"/>
                  </a:lnTo>
                  <a:lnTo>
                    <a:pt x="657861" y="463043"/>
                  </a:lnTo>
                  <a:lnTo>
                    <a:pt x="671703" y="502286"/>
                  </a:lnTo>
                  <a:lnTo>
                    <a:pt x="685927" y="543180"/>
                  </a:lnTo>
                  <a:lnTo>
                    <a:pt x="700151" y="585724"/>
                  </a:lnTo>
                  <a:lnTo>
                    <a:pt x="696341" y="604012"/>
                  </a:lnTo>
                  <a:lnTo>
                    <a:pt x="691770" y="621793"/>
                  </a:lnTo>
                  <a:lnTo>
                    <a:pt x="680721" y="656083"/>
                  </a:lnTo>
                  <a:lnTo>
                    <a:pt x="667259" y="688340"/>
                  </a:lnTo>
                  <a:lnTo>
                    <a:pt x="651637" y="718312"/>
                  </a:lnTo>
                  <a:lnTo>
                    <a:pt x="633985" y="746252"/>
                  </a:lnTo>
                  <a:lnTo>
                    <a:pt x="614553" y="771780"/>
                  </a:lnTo>
                  <a:lnTo>
                    <a:pt x="593472" y="795274"/>
                  </a:lnTo>
                  <a:lnTo>
                    <a:pt x="570612" y="816611"/>
                  </a:lnTo>
                  <a:lnTo>
                    <a:pt x="546354" y="835152"/>
                  </a:lnTo>
                  <a:lnTo>
                    <a:pt x="520700" y="851536"/>
                  </a:lnTo>
                  <a:lnTo>
                    <a:pt x="494412" y="865505"/>
                  </a:lnTo>
                  <a:lnTo>
                    <a:pt x="467361" y="876809"/>
                  </a:lnTo>
                  <a:lnTo>
                    <a:pt x="439294" y="885445"/>
                  </a:lnTo>
                  <a:lnTo>
                    <a:pt x="410846" y="891795"/>
                  </a:lnTo>
                  <a:lnTo>
                    <a:pt x="382144" y="895224"/>
                  </a:lnTo>
                  <a:lnTo>
                    <a:pt x="353061" y="895986"/>
                  </a:lnTo>
                  <a:lnTo>
                    <a:pt x="338075" y="895224"/>
                  </a:lnTo>
                  <a:lnTo>
                    <a:pt x="322580" y="893827"/>
                  </a:lnTo>
                  <a:lnTo>
                    <a:pt x="290323" y="888620"/>
                  </a:lnTo>
                  <a:lnTo>
                    <a:pt x="256795" y="880237"/>
                  </a:lnTo>
                  <a:lnTo>
                    <a:pt x="222886" y="869315"/>
                  </a:lnTo>
                  <a:lnTo>
                    <a:pt x="188850" y="855727"/>
                  </a:lnTo>
                  <a:lnTo>
                    <a:pt x="155575" y="839597"/>
                  </a:lnTo>
                  <a:lnTo>
                    <a:pt x="124079" y="821183"/>
                  </a:lnTo>
                  <a:lnTo>
                    <a:pt x="108839" y="811022"/>
                  </a:lnTo>
                  <a:lnTo>
                    <a:pt x="94615" y="800481"/>
                  </a:lnTo>
                  <a:lnTo>
                    <a:pt x="80773" y="789305"/>
                  </a:lnTo>
                  <a:lnTo>
                    <a:pt x="67946" y="777368"/>
                  </a:lnTo>
                  <a:lnTo>
                    <a:pt x="55880" y="765175"/>
                  </a:lnTo>
                  <a:lnTo>
                    <a:pt x="44704" y="752221"/>
                  </a:lnTo>
                  <a:lnTo>
                    <a:pt x="34672" y="739268"/>
                  </a:lnTo>
                  <a:lnTo>
                    <a:pt x="25654" y="725297"/>
                  </a:lnTo>
                  <a:lnTo>
                    <a:pt x="17653" y="711327"/>
                  </a:lnTo>
                  <a:lnTo>
                    <a:pt x="11430" y="696596"/>
                  </a:lnTo>
                  <a:lnTo>
                    <a:pt x="6224" y="681609"/>
                  </a:lnTo>
                  <a:lnTo>
                    <a:pt x="2922" y="666115"/>
                  </a:lnTo>
                  <a:lnTo>
                    <a:pt x="762" y="650495"/>
                  </a:lnTo>
                  <a:lnTo>
                    <a:pt x="0" y="634112"/>
                  </a:lnTo>
                  <a:lnTo>
                    <a:pt x="1398" y="617602"/>
                  </a:lnTo>
                  <a:lnTo>
                    <a:pt x="4191" y="600456"/>
                  </a:lnTo>
                  <a:lnTo>
                    <a:pt x="9399" y="583312"/>
                  </a:lnTo>
                  <a:lnTo>
                    <a:pt x="16002" y="565531"/>
                  </a:lnTo>
                  <a:close/>
                </a:path>
              </a:pathLst>
            </a:custGeom>
            <a:solidFill>
              <a:srgbClr val="00FF00"/>
            </a:solidFill>
            <a:ln w="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>
              <a:off x="8617839" y="1899920"/>
              <a:ext cx="649859" cy="845566"/>
            </a:xfrm>
            <a:custGeom>
              <a:avLst/>
              <a:gdLst/>
              <a:ahLst/>
              <a:cxnLst/>
              <a:rect l="0" t="0" r="0" b="0"/>
              <a:pathLst>
                <a:path w="649859" h="845566">
                  <a:moveTo>
                    <a:pt x="14858" y="535305"/>
                  </a:moveTo>
                  <a:lnTo>
                    <a:pt x="36067" y="482853"/>
                  </a:lnTo>
                  <a:lnTo>
                    <a:pt x="56388" y="432181"/>
                  </a:lnTo>
                  <a:lnTo>
                    <a:pt x="76580" y="383921"/>
                  </a:lnTo>
                  <a:lnTo>
                    <a:pt x="96266" y="337057"/>
                  </a:lnTo>
                  <a:lnTo>
                    <a:pt x="115696" y="292988"/>
                  </a:lnTo>
                  <a:lnTo>
                    <a:pt x="134366" y="251332"/>
                  </a:lnTo>
                  <a:lnTo>
                    <a:pt x="153034" y="212216"/>
                  </a:lnTo>
                  <a:lnTo>
                    <a:pt x="171068" y="175894"/>
                  </a:lnTo>
                  <a:lnTo>
                    <a:pt x="189483" y="142240"/>
                  </a:lnTo>
                  <a:lnTo>
                    <a:pt x="207137" y="112140"/>
                  </a:lnTo>
                  <a:lnTo>
                    <a:pt x="225170" y="84835"/>
                  </a:lnTo>
                  <a:lnTo>
                    <a:pt x="242824" y="61468"/>
                  </a:lnTo>
                  <a:lnTo>
                    <a:pt x="260477" y="41275"/>
                  </a:lnTo>
                  <a:lnTo>
                    <a:pt x="278129" y="25146"/>
                  </a:lnTo>
                  <a:lnTo>
                    <a:pt x="295782" y="12572"/>
                  </a:lnTo>
                  <a:lnTo>
                    <a:pt x="313436" y="4063"/>
                  </a:lnTo>
                  <a:lnTo>
                    <a:pt x="331469" y="381"/>
                  </a:lnTo>
                  <a:lnTo>
                    <a:pt x="340487" y="0"/>
                  </a:lnTo>
                  <a:lnTo>
                    <a:pt x="349504" y="762"/>
                  </a:lnTo>
                  <a:lnTo>
                    <a:pt x="358775" y="2412"/>
                  </a:lnTo>
                  <a:lnTo>
                    <a:pt x="367918" y="5206"/>
                  </a:lnTo>
                  <a:lnTo>
                    <a:pt x="377190" y="9397"/>
                  </a:lnTo>
                  <a:lnTo>
                    <a:pt x="386588" y="14731"/>
                  </a:lnTo>
                  <a:lnTo>
                    <a:pt x="396240" y="21335"/>
                  </a:lnTo>
                  <a:lnTo>
                    <a:pt x="405638" y="29337"/>
                  </a:lnTo>
                  <a:lnTo>
                    <a:pt x="415417" y="38481"/>
                  </a:lnTo>
                  <a:lnTo>
                    <a:pt x="424942" y="48513"/>
                  </a:lnTo>
                  <a:lnTo>
                    <a:pt x="435102" y="60452"/>
                  </a:lnTo>
                  <a:lnTo>
                    <a:pt x="444754" y="73406"/>
                  </a:lnTo>
                  <a:lnTo>
                    <a:pt x="454787" y="87375"/>
                  </a:lnTo>
                  <a:lnTo>
                    <a:pt x="465201" y="103124"/>
                  </a:lnTo>
                  <a:lnTo>
                    <a:pt x="475615" y="120269"/>
                  </a:lnTo>
                  <a:lnTo>
                    <a:pt x="486029" y="138430"/>
                  </a:lnTo>
                  <a:lnTo>
                    <a:pt x="496316" y="158369"/>
                  </a:lnTo>
                  <a:lnTo>
                    <a:pt x="507111" y="179705"/>
                  </a:lnTo>
                  <a:lnTo>
                    <a:pt x="518159" y="202437"/>
                  </a:lnTo>
                  <a:lnTo>
                    <a:pt x="529336" y="226568"/>
                  </a:lnTo>
                  <a:lnTo>
                    <a:pt x="540384" y="252475"/>
                  </a:lnTo>
                  <a:lnTo>
                    <a:pt x="551815" y="279781"/>
                  </a:lnTo>
                  <a:lnTo>
                    <a:pt x="563244" y="308482"/>
                  </a:lnTo>
                  <a:lnTo>
                    <a:pt x="575055" y="338835"/>
                  </a:lnTo>
                  <a:lnTo>
                    <a:pt x="587120" y="370585"/>
                  </a:lnTo>
                  <a:lnTo>
                    <a:pt x="599186" y="404240"/>
                  </a:lnTo>
                  <a:lnTo>
                    <a:pt x="611378" y="439165"/>
                  </a:lnTo>
                  <a:lnTo>
                    <a:pt x="624204" y="475869"/>
                  </a:lnTo>
                  <a:lnTo>
                    <a:pt x="636651" y="514350"/>
                  </a:lnTo>
                  <a:lnTo>
                    <a:pt x="649858" y="554228"/>
                  </a:lnTo>
                  <a:lnTo>
                    <a:pt x="642239" y="588137"/>
                  </a:lnTo>
                  <a:lnTo>
                    <a:pt x="632205" y="620013"/>
                  </a:lnTo>
                  <a:lnTo>
                    <a:pt x="620014" y="649605"/>
                  </a:lnTo>
                  <a:lnTo>
                    <a:pt x="605536" y="677925"/>
                  </a:lnTo>
                  <a:lnTo>
                    <a:pt x="588899" y="703834"/>
                  </a:lnTo>
                  <a:lnTo>
                    <a:pt x="570865" y="728090"/>
                  </a:lnTo>
                  <a:lnTo>
                    <a:pt x="551053" y="750062"/>
                  </a:lnTo>
                  <a:lnTo>
                    <a:pt x="529590" y="770000"/>
                  </a:lnTo>
                  <a:lnTo>
                    <a:pt x="507111" y="787781"/>
                  </a:lnTo>
                  <a:lnTo>
                    <a:pt x="483489" y="803275"/>
                  </a:lnTo>
                  <a:lnTo>
                    <a:pt x="458596" y="816482"/>
                  </a:lnTo>
                  <a:lnTo>
                    <a:pt x="433324" y="827278"/>
                  </a:lnTo>
                  <a:lnTo>
                    <a:pt x="407034" y="835787"/>
                  </a:lnTo>
                  <a:lnTo>
                    <a:pt x="380365" y="841375"/>
                  </a:lnTo>
                  <a:lnTo>
                    <a:pt x="353694" y="844550"/>
                  </a:lnTo>
                  <a:lnTo>
                    <a:pt x="326643" y="845565"/>
                  </a:lnTo>
                  <a:lnTo>
                    <a:pt x="312419" y="844550"/>
                  </a:lnTo>
                  <a:lnTo>
                    <a:pt x="298195" y="843025"/>
                  </a:lnTo>
                  <a:lnTo>
                    <a:pt x="268096" y="838072"/>
                  </a:lnTo>
                  <a:lnTo>
                    <a:pt x="236854" y="830834"/>
                  </a:lnTo>
                  <a:lnTo>
                    <a:pt x="205358" y="820419"/>
                  </a:lnTo>
                  <a:lnTo>
                    <a:pt x="173863" y="807847"/>
                  </a:lnTo>
                  <a:lnTo>
                    <a:pt x="143382" y="792734"/>
                  </a:lnTo>
                  <a:lnTo>
                    <a:pt x="113918" y="775207"/>
                  </a:lnTo>
                  <a:lnTo>
                    <a:pt x="86994" y="755650"/>
                  </a:lnTo>
                  <a:lnTo>
                    <a:pt x="74167" y="745109"/>
                  </a:lnTo>
                  <a:lnTo>
                    <a:pt x="61976" y="734313"/>
                  </a:lnTo>
                  <a:lnTo>
                    <a:pt x="50800" y="722756"/>
                  </a:lnTo>
                  <a:lnTo>
                    <a:pt x="40893" y="710565"/>
                  </a:lnTo>
                  <a:lnTo>
                    <a:pt x="31495" y="698372"/>
                  </a:lnTo>
                  <a:lnTo>
                    <a:pt x="23241" y="685419"/>
                  </a:lnTo>
                  <a:lnTo>
                    <a:pt x="16255" y="672084"/>
                  </a:lnTo>
                  <a:lnTo>
                    <a:pt x="10032" y="658494"/>
                  </a:lnTo>
                  <a:lnTo>
                    <a:pt x="5461" y="644144"/>
                  </a:lnTo>
                  <a:lnTo>
                    <a:pt x="2158" y="629793"/>
                  </a:lnTo>
                  <a:lnTo>
                    <a:pt x="380" y="614680"/>
                  </a:lnTo>
                  <a:lnTo>
                    <a:pt x="0" y="599694"/>
                  </a:lnTo>
                  <a:lnTo>
                    <a:pt x="1016" y="584327"/>
                  </a:lnTo>
                  <a:lnTo>
                    <a:pt x="3809" y="568197"/>
                  </a:lnTo>
                  <a:lnTo>
                    <a:pt x="8381" y="552196"/>
                  </a:lnTo>
                  <a:close/>
                </a:path>
              </a:pathLst>
            </a:custGeom>
            <a:solidFill>
              <a:srgbClr val="08FF05"/>
            </a:solidFill>
            <a:ln w="0" cap="flat" cmpd="sng" algn="ctr">
              <a:solidFill>
                <a:srgbClr val="08FF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>
              <a:off x="8645143" y="1929257"/>
              <a:ext cx="599696" cy="794767"/>
            </a:xfrm>
            <a:custGeom>
              <a:avLst/>
              <a:gdLst/>
              <a:ahLst/>
              <a:cxnLst/>
              <a:rect l="0" t="0" r="0" b="0"/>
              <a:pathLst>
                <a:path w="599696" h="794767">
                  <a:moveTo>
                    <a:pt x="13971" y="505332"/>
                  </a:moveTo>
                  <a:lnTo>
                    <a:pt x="33275" y="455041"/>
                  </a:lnTo>
                  <a:lnTo>
                    <a:pt x="52325" y="406272"/>
                  </a:lnTo>
                  <a:lnTo>
                    <a:pt x="70739" y="359918"/>
                  </a:lnTo>
                  <a:lnTo>
                    <a:pt x="89027" y="315722"/>
                  </a:lnTo>
                  <a:lnTo>
                    <a:pt x="106808" y="273812"/>
                  </a:lnTo>
                  <a:lnTo>
                    <a:pt x="124334" y="233934"/>
                  </a:lnTo>
                  <a:lnTo>
                    <a:pt x="141478" y="197231"/>
                  </a:lnTo>
                  <a:lnTo>
                    <a:pt x="158750" y="162560"/>
                  </a:lnTo>
                  <a:lnTo>
                    <a:pt x="175388" y="131191"/>
                  </a:lnTo>
                  <a:lnTo>
                    <a:pt x="192278" y="102869"/>
                  </a:lnTo>
                  <a:lnTo>
                    <a:pt x="208662" y="77723"/>
                  </a:lnTo>
                  <a:lnTo>
                    <a:pt x="225172" y="55625"/>
                  </a:lnTo>
                  <a:lnTo>
                    <a:pt x="241809" y="37084"/>
                  </a:lnTo>
                  <a:lnTo>
                    <a:pt x="258446" y="22097"/>
                  </a:lnTo>
                  <a:lnTo>
                    <a:pt x="275083" y="10922"/>
                  </a:lnTo>
                  <a:lnTo>
                    <a:pt x="291720" y="3428"/>
                  </a:lnTo>
                  <a:lnTo>
                    <a:pt x="308357" y="0"/>
                  </a:lnTo>
                  <a:lnTo>
                    <a:pt x="325248" y="635"/>
                  </a:lnTo>
                  <a:lnTo>
                    <a:pt x="342265" y="5588"/>
                  </a:lnTo>
                  <a:lnTo>
                    <a:pt x="350901" y="9778"/>
                  </a:lnTo>
                  <a:lnTo>
                    <a:pt x="359664" y="14985"/>
                  </a:lnTo>
                  <a:lnTo>
                    <a:pt x="368682" y="21716"/>
                  </a:lnTo>
                  <a:lnTo>
                    <a:pt x="377190" y="28956"/>
                  </a:lnTo>
                  <a:lnTo>
                    <a:pt x="386335" y="37845"/>
                  </a:lnTo>
                  <a:lnTo>
                    <a:pt x="395351" y="47497"/>
                  </a:lnTo>
                  <a:lnTo>
                    <a:pt x="404241" y="58673"/>
                  </a:lnTo>
                  <a:lnTo>
                    <a:pt x="413639" y="71247"/>
                  </a:lnTo>
                  <a:lnTo>
                    <a:pt x="422657" y="84582"/>
                  </a:lnTo>
                  <a:lnTo>
                    <a:pt x="432309" y="99694"/>
                  </a:lnTo>
                  <a:lnTo>
                    <a:pt x="441707" y="115697"/>
                  </a:lnTo>
                  <a:lnTo>
                    <a:pt x="451359" y="133222"/>
                  </a:lnTo>
                  <a:lnTo>
                    <a:pt x="461138" y="152145"/>
                  </a:lnTo>
                  <a:lnTo>
                    <a:pt x="470789" y="172085"/>
                  </a:lnTo>
                  <a:lnTo>
                    <a:pt x="480823" y="193420"/>
                  </a:lnTo>
                  <a:lnTo>
                    <a:pt x="490855" y="216153"/>
                  </a:lnTo>
                  <a:lnTo>
                    <a:pt x="501015" y="240284"/>
                  </a:lnTo>
                  <a:lnTo>
                    <a:pt x="511302" y="266191"/>
                  </a:lnTo>
                  <a:lnTo>
                    <a:pt x="522098" y="293116"/>
                  </a:lnTo>
                  <a:lnTo>
                    <a:pt x="532512" y="321437"/>
                  </a:lnTo>
                  <a:lnTo>
                    <a:pt x="543179" y="351409"/>
                  </a:lnTo>
                  <a:lnTo>
                    <a:pt x="554355" y="382523"/>
                  </a:lnTo>
                  <a:lnTo>
                    <a:pt x="565404" y="415416"/>
                  </a:lnTo>
                  <a:lnTo>
                    <a:pt x="576708" y="450088"/>
                  </a:lnTo>
                  <a:lnTo>
                    <a:pt x="588264" y="485647"/>
                  </a:lnTo>
                  <a:lnTo>
                    <a:pt x="599695" y="523240"/>
                  </a:lnTo>
                  <a:lnTo>
                    <a:pt x="593090" y="554228"/>
                  </a:lnTo>
                  <a:lnTo>
                    <a:pt x="584074" y="583565"/>
                  </a:lnTo>
                  <a:lnTo>
                    <a:pt x="572643" y="611632"/>
                  </a:lnTo>
                  <a:lnTo>
                    <a:pt x="559436" y="637540"/>
                  </a:lnTo>
                  <a:lnTo>
                    <a:pt x="544196" y="661923"/>
                  </a:lnTo>
                  <a:lnTo>
                    <a:pt x="527686" y="684784"/>
                  </a:lnTo>
                  <a:lnTo>
                    <a:pt x="509271" y="705357"/>
                  </a:lnTo>
                  <a:lnTo>
                    <a:pt x="489459" y="723900"/>
                  </a:lnTo>
                  <a:lnTo>
                    <a:pt x="468376" y="740663"/>
                  </a:lnTo>
                  <a:lnTo>
                    <a:pt x="446278" y="755269"/>
                  </a:lnTo>
                  <a:lnTo>
                    <a:pt x="423291" y="767588"/>
                  </a:lnTo>
                  <a:lnTo>
                    <a:pt x="399797" y="777747"/>
                  </a:lnTo>
                  <a:lnTo>
                    <a:pt x="375159" y="785748"/>
                  </a:lnTo>
                  <a:lnTo>
                    <a:pt x="350521" y="791082"/>
                  </a:lnTo>
                  <a:lnTo>
                    <a:pt x="325628" y="794131"/>
                  </a:lnTo>
                  <a:lnTo>
                    <a:pt x="300355" y="794766"/>
                  </a:lnTo>
                  <a:lnTo>
                    <a:pt x="274066" y="792734"/>
                  </a:lnTo>
                  <a:lnTo>
                    <a:pt x="246380" y="788288"/>
                  </a:lnTo>
                  <a:lnTo>
                    <a:pt x="217551" y="780795"/>
                  </a:lnTo>
                  <a:lnTo>
                    <a:pt x="188468" y="771397"/>
                  </a:lnTo>
                  <a:lnTo>
                    <a:pt x="159386" y="759587"/>
                  </a:lnTo>
                  <a:lnTo>
                    <a:pt x="131318" y="745490"/>
                  </a:lnTo>
                  <a:lnTo>
                    <a:pt x="104267" y="729107"/>
                  </a:lnTo>
                  <a:lnTo>
                    <a:pt x="79375" y="711326"/>
                  </a:lnTo>
                  <a:lnTo>
                    <a:pt x="67564" y="701040"/>
                  </a:lnTo>
                  <a:lnTo>
                    <a:pt x="56770" y="691007"/>
                  </a:lnTo>
                  <a:lnTo>
                    <a:pt x="46483" y="680212"/>
                  </a:lnTo>
                  <a:lnTo>
                    <a:pt x="37085" y="669035"/>
                  </a:lnTo>
                  <a:lnTo>
                    <a:pt x="28829" y="657478"/>
                  </a:lnTo>
                  <a:lnTo>
                    <a:pt x="21210" y="645541"/>
                  </a:lnTo>
                  <a:lnTo>
                    <a:pt x="14605" y="632968"/>
                  </a:lnTo>
                  <a:lnTo>
                    <a:pt x="9017" y="620268"/>
                  </a:lnTo>
                  <a:lnTo>
                    <a:pt x="4826" y="607060"/>
                  </a:lnTo>
                  <a:lnTo>
                    <a:pt x="2160" y="593344"/>
                  </a:lnTo>
                  <a:lnTo>
                    <a:pt x="382" y="579754"/>
                  </a:lnTo>
                  <a:lnTo>
                    <a:pt x="0" y="565403"/>
                  </a:lnTo>
                  <a:lnTo>
                    <a:pt x="1143" y="550798"/>
                  </a:lnTo>
                  <a:lnTo>
                    <a:pt x="3811" y="536066"/>
                  </a:lnTo>
                  <a:lnTo>
                    <a:pt x="8001" y="520700"/>
                  </a:lnTo>
                  <a:close/>
                </a:path>
              </a:pathLst>
            </a:custGeom>
            <a:solidFill>
              <a:srgbClr val="11FF0A"/>
            </a:solidFill>
            <a:ln w="0" cap="flat" cmpd="sng" algn="ctr">
              <a:solidFill>
                <a:srgbClr val="11FF0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>
              <a:off x="8672194" y="1958594"/>
              <a:ext cx="549658" cy="744602"/>
            </a:xfrm>
            <a:custGeom>
              <a:avLst/>
              <a:gdLst/>
              <a:ahLst/>
              <a:cxnLst/>
              <a:rect l="0" t="0" r="0" b="0"/>
              <a:pathLst>
                <a:path w="549658" h="744602">
                  <a:moveTo>
                    <a:pt x="13209" y="475614"/>
                  </a:moveTo>
                  <a:lnTo>
                    <a:pt x="30862" y="427354"/>
                  </a:lnTo>
                  <a:lnTo>
                    <a:pt x="48134" y="380873"/>
                  </a:lnTo>
                  <a:lnTo>
                    <a:pt x="64771" y="336423"/>
                  </a:lnTo>
                  <a:lnTo>
                    <a:pt x="81408" y="294513"/>
                  </a:lnTo>
                  <a:lnTo>
                    <a:pt x="98045" y="254635"/>
                  </a:lnTo>
                  <a:lnTo>
                    <a:pt x="114427" y="217170"/>
                  </a:lnTo>
                  <a:lnTo>
                    <a:pt x="130175" y="182245"/>
                  </a:lnTo>
                  <a:lnTo>
                    <a:pt x="145797" y="149986"/>
                  </a:lnTo>
                  <a:lnTo>
                    <a:pt x="161417" y="120650"/>
                  </a:lnTo>
                  <a:lnTo>
                    <a:pt x="177038" y="94107"/>
                  </a:lnTo>
                  <a:lnTo>
                    <a:pt x="192660" y="70611"/>
                  </a:lnTo>
                  <a:lnTo>
                    <a:pt x="208281" y="50419"/>
                  </a:lnTo>
                  <a:lnTo>
                    <a:pt x="223394" y="33273"/>
                  </a:lnTo>
                  <a:lnTo>
                    <a:pt x="238634" y="19685"/>
                  </a:lnTo>
                  <a:lnTo>
                    <a:pt x="254254" y="9525"/>
                  </a:lnTo>
                  <a:lnTo>
                    <a:pt x="269495" y="2794"/>
                  </a:lnTo>
                  <a:lnTo>
                    <a:pt x="285115" y="0"/>
                  </a:lnTo>
                  <a:lnTo>
                    <a:pt x="301117" y="1016"/>
                  </a:lnTo>
                  <a:lnTo>
                    <a:pt x="316992" y="6350"/>
                  </a:lnTo>
                  <a:lnTo>
                    <a:pt x="332867" y="15748"/>
                  </a:lnTo>
                  <a:lnTo>
                    <a:pt x="349124" y="29082"/>
                  </a:lnTo>
                  <a:lnTo>
                    <a:pt x="357124" y="37464"/>
                  </a:lnTo>
                  <a:lnTo>
                    <a:pt x="365507" y="46863"/>
                  </a:lnTo>
                  <a:lnTo>
                    <a:pt x="373762" y="57785"/>
                  </a:lnTo>
                  <a:lnTo>
                    <a:pt x="382398" y="69214"/>
                  </a:lnTo>
                  <a:lnTo>
                    <a:pt x="390779" y="82169"/>
                  </a:lnTo>
                  <a:lnTo>
                    <a:pt x="399415" y="96138"/>
                  </a:lnTo>
                  <a:lnTo>
                    <a:pt x="408051" y="111632"/>
                  </a:lnTo>
                  <a:lnTo>
                    <a:pt x="416687" y="128016"/>
                  </a:lnTo>
                  <a:lnTo>
                    <a:pt x="425450" y="145541"/>
                  </a:lnTo>
                  <a:lnTo>
                    <a:pt x="434467" y="164338"/>
                  </a:lnTo>
                  <a:lnTo>
                    <a:pt x="443358" y="184657"/>
                  </a:lnTo>
                  <a:lnTo>
                    <a:pt x="452374" y="205994"/>
                  </a:lnTo>
                  <a:lnTo>
                    <a:pt x="461773" y="228726"/>
                  </a:lnTo>
                  <a:lnTo>
                    <a:pt x="471044" y="252476"/>
                  </a:lnTo>
                  <a:lnTo>
                    <a:pt x="480441" y="277748"/>
                  </a:lnTo>
                  <a:lnTo>
                    <a:pt x="489839" y="304291"/>
                  </a:lnTo>
                  <a:lnTo>
                    <a:pt x="499491" y="332232"/>
                  </a:lnTo>
                  <a:lnTo>
                    <a:pt x="509524" y="361314"/>
                  </a:lnTo>
                  <a:lnTo>
                    <a:pt x="519303" y="392048"/>
                  </a:lnTo>
                  <a:lnTo>
                    <a:pt x="529210" y="423926"/>
                  </a:lnTo>
                  <a:lnTo>
                    <a:pt x="539370" y="457454"/>
                  </a:lnTo>
                  <a:lnTo>
                    <a:pt x="549657" y="492125"/>
                  </a:lnTo>
                  <a:lnTo>
                    <a:pt x="543814" y="520826"/>
                  </a:lnTo>
                  <a:lnTo>
                    <a:pt x="535560" y="547751"/>
                  </a:lnTo>
                  <a:lnTo>
                    <a:pt x="525526" y="573278"/>
                  </a:lnTo>
                  <a:lnTo>
                    <a:pt x="513462" y="597661"/>
                  </a:lnTo>
                  <a:lnTo>
                    <a:pt x="499491" y="620013"/>
                  </a:lnTo>
                  <a:lnTo>
                    <a:pt x="484251" y="641095"/>
                  </a:lnTo>
                  <a:lnTo>
                    <a:pt x="467361" y="660273"/>
                  </a:lnTo>
                  <a:lnTo>
                    <a:pt x="448946" y="677798"/>
                  </a:lnTo>
                  <a:lnTo>
                    <a:pt x="429514" y="693547"/>
                  </a:lnTo>
                  <a:lnTo>
                    <a:pt x="409067" y="707135"/>
                  </a:lnTo>
                  <a:lnTo>
                    <a:pt x="387986" y="719073"/>
                  </a:lnTo>
                  <a:lnTo>
                    <a:pt x="366141" y="728472"/>
                  </a:lnTo>
                  <a:lnTo>
                    <a:pt x="343662" y="736219"/>
                  </a:lnTo>
                  <a:lnTo>
                    <a:pt x="320422" y="741426"/>
                  </a:lnTo>
                  <a:lnTo>
                    <a:pt x="297562" y="744220"/>
                  </a:lnTo>
                  <a:lnTo>
                    <a:pt x="274448" y="744601"/>
                  </a:lnTo>
                  <a:lnTo>
                    <a:pt x="250063" y="742823"/>
                  </a:lnTo>
                  <a:lnTo>
                    <a:pt x="224410" y="738251"/>
                  </a:lnTo>
                  <a:lnTo>
                    <a:pt x="198121" y="731647"/>
                  </a:lnTo>
                  <a:lnTo>
                    <a:pt x="171450" y="722883"/>
                  </a:lnTo>
                  <a:lnTo>
                    <a:pt x="145162" y="711581"/>
                  </a:lnTo>
                  <a:lnTo>
                    <a:pt x="119126" y="698626"/>
                  </a:lnTo>
                  <a:lnTo>
                    <a:pt x="94997" y="683641"/>
                  </a:lnTo>
                  <a:lnTo>
                    <a:pt x="72010" y="666623"/>
                  </a:lnTo>
                  <a:lnTo>
                    <a:pt x="51309" y="647954"/>
                  </a:lnTo>
                  <a:lnTo>
                    <a:pt x="41911" y="637920"/>
                  </a:lnTo>
                  <a:lnTo>
                    <a:pt x="33656" y="627760"/>
                  </a:lnTo>
                  <a:lnTo>
                    <a:pt x="26036" y="616838"/>
                  </a:lnTo>
                  <a:lnTo>
                    <a:pt x="19050" y="605663"/>
                  </a:lnTo>
                  <a:lnTo>
                    <a:pt x="13209" y="594106"/>
                  </a:lnTo>
                  <a:lnTo>
                    <a:pt x="8383" y="582295"/>
                  </a:lnTo>
                  <a:lnTo>
                    <a:pt x="4446" y="570103"/>
                  </a:lnTo>
                  <a:lnTo>
                    <a:pt x="1778" y="557403"/>
                  </a:lnTo>
                  <a:lnTo>
                    <a:pt x="382" y="544576"/>
                  </a:lnTo>
                  <a:lnTo>
                    <a:pt x="0" y="531241"/>
                  </a:lnTo>
                  <a:lnTo>
                    <a:pt x="1398" y="517906"/>
                  </a:lnTo>
                  <a:lnTo>
                    <a:pt x="3811" y="503935"/>
                  </a:lnTo>
                  <a:lnTo>
                    <a:pt x="7621" y="489966"/>
                  </a:lnTo>
                  <a:close/>
                </a:path>
              </a:pathLst>
            </a:custGeom>
            <a:solidFill>
              <a:srgbClr val="1AFF0F"/>
            </a:solidFill>
            <a:ln w="0" cap="flat" cmpd="sng" algn="ctr">
              <a:solidFill>
                <a:srgbClr val="1AF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1" name="Полилиния 150"/>
            <p:cNvSpPr/>
            <p:nvPr/>
          </p:nvSpPr>
          <p:spPr>
            <a:xfrm>
              <a:off x="8700007" y="1987930"/>
              <a:ext cx="499492" cy="694184"/>
            </a:xfrm>
            <a:custGeom>
              <a:avLst/>
              <a:gdLst/>
              <a:ahLst/>
              <a:cxnLst/>
              <a:rect l="0" t="0" r="0" b="0"/>
              <a:pathLst>
                <a:path w="499492" h="694184">
                  <a:moveTo>
                    <a:pt x="11685" y="445643"/>
                  </a:moveTo>
                  <a:lnTo>
                    <a:pt x="27560" y="399415"/>
                  </a:lnTo>
                  <a:lnTo>
                    <a:pt x="43181" y="355093"/>
                  </a:lnTo>
                  <a:lnTo>
                    <a:pt x="58421" y="312674"/>
                  </a:lnTo>
                  <a:lnTo>
                    <a:pt x="73661" y="272796"/>
                  </a:lnTo>
                  <a:lnTo>
                    <a:pt x="88520" y="235077"/>
                  </a:lnTo>
                  <a:lnTo>
                    <a:pt x="103506" y="200025"/>
                  </a:lnTo>
                  <a:lnTo>
                    <a:pt x="118364" y="167259"/>
                  </a:lnTo>
                  <a:lnTo>
                    <a:pt x="132970" y="137161"/>
                  </a:lnTo>
                  <a:lnTo>
                    <a:pt x="147194" y="109474"/>
                  </a:lnTo>
                  <a:lnTo>
                    <a:pt x="161672" y="85090"/>
                  </a:lnTo>
                  <a:lnTo>
                    <a:pt x="175896" y="63374"/>
                  </a:lnTo>
                  <a:lnTo>
                    <a:pt x="190120" y="44450"/>
                  </a:lnTo>
                  <a:lnTo>
                    <a:pt x="204344" y="29084"/>
                  </a:lnTo>
                  <a:lnTo>
                    <a:pt x="218822" y="16892"/>
                  </a:lnTo>
                  <a:lnTo>
                    <a:pt x="233046" y="7747"/>
                  </a:lnTo>
                  <a:lnTo>
                    <a:pt x="247270" y="2159"/>
                  </a:lnTo>
                  <a:lnTo>
                    <a:pt x="261748" y="0"/>
                  </a:lnTo>
                  <a:lnTo>
                    <a:pt x="276352" y="1524"/>
                  </a:lnTo>
                  <a:lnTo>
                    <a:pt x="290831" y="6731"/>
                  </a:lnTo>
                  <a:lnTo>
                    <a:pt x="305436" y="15749"/>
                  </a:lnTo>
                  <a:lnTo>
                    <a:pt x="320295" y="29084"/>
                  </a:lnTo>
                  <a:lnTo>
                    <a:pt x="335153" y="46228"/>
                  </a:lnTo>
                  <a:lnTo>
                    <a:pt x="350521" y="67184"/>
                  </a:lnTo>
                  <a:lnTo>
                    <a:pt x="366141" y="92711"/>
                  </a:lnTo>
                  <a:lnTo>
                    <a:pt x="373635" y="107062"/>
                  </a:lnTo>
                  <a:lnTo>
                    <a:pt x="381636" y="122428"/>
                  </a:lnTo>
                  <a:lnTo>
                    <a:pt x="389636" y="139320"/>
                  </a:lnTo>
                  <a:lnTo>
                    <a:pt x="397637" y="156718"/>
                  </a:lnTo>
                  <a:lnTo>
                    <a:pt x="405511" y="175642"/>
                  </a:lnTo>
                  <a:lnTo>
                    <a:pt x="413894" y="195580"/>
                  </a:lnTo>
                  <a:lnTo>
                    <a:pt x="421768" y="216536"/>
                  </a:lnTo>
                  <a:lnTo>
                    <a:pt x="430149" y="238887"/>
                  </a:lnTo>
                  <a:lnTo>
                    <a:pt x="438532" y="262383"/>
                  </a:lnTo>
                  <a:lnTo>
                    <a:pt x="447168" y="287147"/>
                  </a:lnTo>
                  <a:lnTo>
                    <a:pt x="455423" y="313055"/>
                  </a:lnTo>
                  <a:lnTo>
                    <a:pt x="464059" y="339980"/>
                  </a:lnTo>
                  <a:lnTo>
                    <a:pt x="472822" y="368300"/>
                  </a:lnTo>
                  <a:lnTo>
                    <a:pt x="481331" y="398018"/>
                  </a:lnTo>
                  <a:lnTo>
                    <a:pt x="490348" y="429134"/>
                  </a:lnTo>
                  <a:lnTo>
                    <a:pt x="499491" y="461011"/>
                  </a:lnTo>
                  <a:lnTo>
                    <a:pt x="494158" y="486918"/>
                  </a:lnTo>
                  <a:lnTo>
                    <a:pt x="486919" y="511684"/>
                  </a:lnTo>
                  <a:lnTo>
                    <a:pt x="477901" y="535052"/>
                  </a:lnTo>
                  <a:lnTo>
                    <a:pt x="466852" y="557149"/>
                  </a:lnTo>
                  <a:lnTo>
                    <a:pt x="454407" y="578105"/>
                  </a:lnTo>
                  <a:lnTo>
                    <a:pt x="440563" y="597790"/>
                  </a:lnTo>
                  <a:lnTo>
                    <a:pt x="424943" y="615443"/>
                  </a:lnTo>
                  <a:lnTo>
                    <a:pt x="408306" y="631571"/>
                  </a:lnTo>
                  <a:lnTo>
                    <a:pt x="390272" y="646303"/>
                  </a:lnTo>
                  <a:lnTo>
                    <a:pt x="371602" y="659258"/>
                  </a:lnTo>
                  <a:lnTo>
                    <a:pt x="352172" y="670052"/>
                  </a:lnTo>
                  <a:lnTo>
                    <a:pt x="331724" y="679196"/>
                  </a:lnTo>
                  <a:lnTo>
                    <a:pt x="311277" y="686181"/>
                  </a:lnTo>
                  <a:lnTo>
                    <a:pt x="290196" y="691134"/>
                  </a:lnTo>
                  <a:lnTo>
                    <a:pt x="268733" y="693928"/>
                  </a:lnTo>
                  <a:lnTo>
                    <a:pt x="247524" y="694183"/>
                  </a:lnTo>
                  <a:lnTo>
                    <a:pt x="225425" y="692531"/>
                  </a:lnTo>
                  <a:lnTo>
                    <a:pt x="202185" y="688340"/>
                  </a:lnTo>
                  <a:lnTo>
                    <a:pt x="178309" y="681990"/>
                  </a:lnTo>
                  <a:lnTo>
                    <a:pt x="154051" y="673990"/>
                  </a:lnTo>
                  <a:lnTo>
                    <a:pt x="130175" y="663830"/>
                  </a:lnTo>
                  <a:lnTo>
                    <a:pt x="106935" y="651637"/>
                  </a:lnTo>
                  <a:lnTo>
                    <a:pt x="84836" y="637921"/>
                  </a:lnTo>
                  <a:lnTo>
                    <a:pt x="64009" y="622174"/>
                  </a:lnTo>
                  <a:lnTo>
                    <a:pt x="45721" y="605028"/>
                  </a:lnTo>
                  <a:lnTo>
                    <a:pt x="29337" y="586233"/>
                  </a:lnTo>
                  <a:lnTo>
                    <a:pt x="22734" y="575946"/>
                  </a:lnTo>
                  <a:lnTo>
                    <a:pt x="16511" y="565912"/>
                  </a:lnTo>
                  <a:lnTo>
                    <a:pt x="11303" y="555118"/>
                  </a:lnTo>
                  <a:lnTo>
                    <a:pt x="6859" y="544196"/>
                  </a:lnTo>
                  <a:lnTo>
                    <a:pt x="3302" y="533020"/>
                  </a:lnTo>
                  <a:lnTo>
                    <a:pt x="1271" y="521462"/>
                  </a:lnTo>
                  <a:lnTo>
                    <a:pt x="0" y="509143"/>
                  </a:lnTo>
                  <a:lnTo>
                    <a:pt x="0" y="497333"/>
                  </a:lnTo>
                  <a:lnTo>
                    <a:pt x="889" y="484759"/>
                  </a:lnTo>
                  <a:lnTo>
                    <a:pt x="3302" y="471805"/>
                  </a:lnTo>
                  <a:lnTo>
                    <a:pt x="6859" y="458852"/>
                  </a:lnTo>
                  <a:close/>
                </a:path>
              </a:pathLst>
            </a:custGeom>
            <a:solidFill>
              <a:srgbClr val="22FF14"/>
            </a:solidFill>
            <a:ln w="0" cap="flat" cmpd="sng" algn="ctr">
              <a:solidFill>
                <a:srgbClr val="22FF1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2" name="Полилиния 151"/>
            <p:cNvSpPr/>
            <p:nvPr/>
          </p:nvSpPr>
          <p:spPr>
            <a:xfrm>
              <a:off x="8726931" y="2017395"/>
              <a:ext cx="449201" cy="643763"/>
            </a:xfrm>
            <a:custGeom>
              <a:avLst/>
              <a:gdLst/>
              <a:ahLst/>
              <a:cxnLst/>
              <a:rect l="0" t="0" r="0" b="0"/>
              <a:pathLst>
                <a:path w="449201" h="643763">
                  <a:moveTo>
                    <a:pt x="11050" y="415416"/>
                  </a:moveTo>
                  <a:lnTo>
                    <a:pt x="25274" y="371347"/>
                  </a:lnTo>
                  <a:lnTo>
                    <a:pt x="39244" y="329437"/>
                  </a:lnTo>
                  <a:lnTo>
                    <a:pt x="52705" y="289178"/>
                  </a:lnTo>
                  <a:lnTo>
                    <a:pt x="66549" y="251332"/>
                  </a:lnTo>
                  <a:lnTo>
                    <a:pt x="80011" y="216153"/>
                  </a:lnTo>
                  <a:lnTo>
                    <a:pt x="93600" y="182880"/>
                  </a:lnTo>
                  <a:lnTo>
                    <a:pt x="107062" y="152146"/>
                  </a:lnTo>
                  <a:lnTo>
                    <a:pt x="120270" y="124206"/>
                  </a:lnTo>
                  <a:lnTo>
                    <a:pt x="133350" y="98678"/>
                  </a:lnTo>
                  <a:lnTo>
                    <a:pt x="146559" y="75819"/>
                  </a:lnTo>
                  <a:lnTo>
                    <a:pt x="159766" y="56006"/>
                  </a:lnTo>
                  <a:lnTo>
                    <a:pt x="172848" y="39115"/>
                  </a:lnTo>
                  <a:lnTo>
                    <a:pt x="186055" y="25146"/>
                  </a:lnTo>
                  <a:lnTo>
                    <a:pt x="199263" y="13969"/>
                  </a:lnTo>
                  <a:lnTo>
                    <a:pt x="212345" y="5969"/>
                  </a:lnTo>
                  <a:lnTo>
                    <a:pt x="225552" y="1397"/>
                  </a:lnTo>
                  <a:lnTo>
                    <a:pt x="238761" y="0"/>
                  </a:lnTo>
                  <a:lnTo>
                    <a:pt x="251841" y="2159"/>
                  </a:lnTo>
                  <a:lnTo>
                    <a:pt x="265430" y="7238"/>
                  </a:lnTo>
                  <a:lnTo>
                    <a:pt x="278512" y="16509"/>
                  </a:lnTo>
                  <a:lnTo>
                    <a:pt x="292100" y="29082"/>
                  </a:lnTo>
                  <a:lnTo>
                    <a:pt x="305562" y="45084"/>
                  </a:lnTo>
                  <a:lnTo>
                    <a:pt x="319405" y="65405"/>
                  </a:lnTo>
                  <a:lnTo>
                    <a:pt x="333249" y="89153"/>
                  </a:lnTo>
                  <a:lnTo>
                    <a:pt x="347091" y="117094"/>
                  </a:lnTo>
                  <a:lnTo>
                    <a:pt x="360935" y="148971"/>
                  </a:lnTo>
                  <a:lnTo>
                    <a:pt x="375412" y="184912"/>
                  </a:lnTo>
                  <a:lnTo>
                    <a:pt x="389637" y="225552"/>
                  </a:lnTo>
                  <a:lnTo>
                    <a:pt x="404241" y="270002"/>
                  </a:lnTo>
                  <a:lnTo>
                    <a:pt x="411862" y="293750"/>
                  </a:lnTo>
                  <a:lnTo>
                    <a:pt x="419227" y="318897"/>
                  </a:lnTo>
                  <a:lnTo>
                    <a:pt x="426721" y="344805"/>
                  </a:lnTo>
                  <a:lnTo>
                    <a:pt x="434087" y="371982"/>
                  </a:lnTo>
                  <a:lnTo>
                    <a:pt x="441579" y="400303"/>
                  </a:lnTo>
                  <a:lnTo>
                    <a:pt x="449200" y="430149"/>
                  </a:lnTo>
                  <a:lnTo>
                    <a:pt x="445136" y="453135"/>
                  </a:lnTo>
                  <a:lnTo>
                    <a:pt x="438912" y="475615"/>
                  </a:lnTo>
                  <a:lnTo>
                    <a:pt x="430912" y="496950"/>
                  </a:lnTo>
                  <a:lnTo>
                    <a:pt x="421133" y="517144"/>
                  </a:lnTo>
                  <a:lnTo>
                    <a:pt x="409829" y="536066"/>
                  </a:lnTo>
                  <a:lnTo>
                    <a:pt x="397002" y="553974"/>
                  </a:lnTo>
                  <a:lnTo>
                    <a:pt x="383160" y="570737"/>
                  </a:lnTo>
                  <a:lnTo>
                    <a:pt x="367792" y="585724"/>
                  </a:lnTo>
                  <a:lnTo>
                    <a:pt x="351663" y="599312"/>
                  </a:lnTo>
                  <a:lnTo>
                    <a:pt x="334646" y="611250"/>
                  </a:lnTo>
                  <a:lnTo>
                    <a:pt x="316612" y="621410"/>
                  </a:lnTo>
                  <a:lnTo>
                    <a:pt x="298324" y="629793"/>
                  </a:lnTo>
                  <a:lnTo>
                    <a:pt x="279654" y="636524"/>
                  </a:lnTo>
                  <a:lnTo>
                    <a:pt x="260224" y="640969"/>
                  </a:lnTo>
                  <a:lnTo>
                    <a:pt x="240792" y="643381"/>
                  </a:lnTo>
                  <a:lnTo>
                    <a:pt x="221362" y="643762"/>
                  </a:lnTo>
                  <a:lnTo>
                    <a:pt x="201169" y="641984"/>
                  </a:lnTo>
                  <a:lnTo>
                    <a:pt x="180467" y="638556"/>
                  </a:lnTo>
                  <a:lnTo>
                    <a:pt x="159004" y="632587"/>
                  </a:lnTo>
                  <a:lnTo>
                    <a:pt x="137161" y="625221"/>
                  </a:lnTo>
                  <a:lnTo>
                    <a:pt x="115698" y="615822"/>
                  </a:lnTo>
                  <a:lnTo>
                    <a:pt x="94870" y="604647"/>
                  </a:lnTo>
                  <a:lnTo>
                    <a:pt x="75185" y="592074"/>
                  </a:lnTo>
                  <a:lnTo>
                    <a:pt x="56770" y="577722"/>
                  </a:lnTo>
                  <a:lnTo>
                    <a:pt x="40260" y="561975"/>
                  </a:lnTo>
                  <a:lnTo>
                    <a:pt x="26036" y="544449"/>
                  </a:lnTo>
                  <a:lnTo>
                    <a:pt x="14478" y="525906"/>
                  </a:lnTo>
                  <a:lnTo>
                    <a:pt x="5970" y="506349"/>
                  </a:lnTo>
                  <a:lnTo>
                    <a:pt x="3049" y="495807"/>
                  </a:lnTo>
                  <a:lnTo>
                    <a:pt x="1016" y="485012"/>
                  </a:lnTo>
                  <a:lnTo>
                    <a:pt x="0" y="474218"/>
                  </a:lnTo>
                  <a:lnTo>
                    <a:pt x="0" y="463041"/>
                  </a:lnTo>
                  <a:lnTo>
                    <a:pt x="1016" y="451357"/>
                  </a:lnTo>
                  <a:lnTo>
                    <a:pt x="3049" y="439928"/>
                  </a:lnTo>
                  <a:lnTo>
                    <a:pt x="6604" y="427990"/>
                  </a:lnTo>
                  <a:close/>
                </a:path>
              </a:pathLst>
            </a:custGeom>
            <a:solidFill>
              <a:srgbClr val="2BFF19"/>
            </a:solidFill>
            <a:ln w="0" cap="flat" cmpd="sng" algn="ctr">
              <a:solidFill>
                <a:srgbClr val="2BFF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" name="Полилиния 152"/>
            <p:cNvSpPr/>
            <p:nvPr/>
          </p:nvSpPr>
          <p:spPr>
            <a:xfrm>
              <a:off x="8754364" y="2046477"/>
              <a:ext cx="399416" cy="593726"/>
            </a:xfrm>
            <a:custGeom>
              <a:avLst/>
              <a:gdLst/>
              <a:ahLst/>
              <a:cxnLst/>
              <a:rect l="0" t="0" r="0" b="0"/>
              <a:pathLst>
                <a:path w="399416" h="593726">
                  <a:moveTo>
                    <a:pt x="10032" y="385573"/>
                  </a:moveTo>
                  <a:lnTo>
                    <a:pt x="22479" y="343662"/>
                  </a:lnTo>
                  <a:lnTo>
                    <a:pt x="34543" y="303403"/>
                  </a:lnTo>
                  <a:lnTo>
                    <a:pt x="46990" y="265684"/>
                  </a:lnTo>
                  <a:lnTo>
                    <a:pt x="59181" y="230124"/>
                  </a:lnTo>
                  <a:lnTo>
                    <a:pt x="71374" y="196724"/>
                  </a:lnTo>
                  <a:lnTo>
                    <a:pt x="83439" y="165736"/>
                  </a:lnTo>
                  <a:lnTo>
                    <a:pt x="95122" y="137415"/>
                  </a:lnTo>
                  <a:lnTo>
                    <a:pt x="107315" y="111125"/>
                  </a:lnTo>
                  <a:lnTo>
                    <a:pt x="119506" y="88012"/>
                  </a:lnTo>
                  <a:lnTo>
                    <a:pt x="131571" y="67056"/>
                  </a:lnTo>
                  <a:lnTo>
                    <a:pt x="143382" y="48896"/>
                  </a:lnTo>
                  <a:lnTo>
                    <a:pt x="155447" y="33402"/>
                  </a:lnTo>
                  <a:lnTo>
                    <a:pt x="167513" y="20828"/>
                  </a:lnTo>
                  <a:lnTo>
                    <a:pt x="179451" y="11177"/>
                  </a:lnTo>
                  <a:lnTo>
                    <a:pt x="191516" y="4446"/>
                  </a:lnTo>
                  <a:lnTo>
                    <a:pt x="203327" y="636"/>
                  </a:lnTo>
                  <a:lnTo>
                    <a:pt x="215392" y="0"/>
                  </a:lnTo>
                  <a:lnTo>
                    <a:pt x="227456" y="2414"/>
                  </a:lnTo>
                  <a:lnTo>
                    <a:pt x="239267" y="8002"/>
                  </a:lnTo>
                  <a:lnTo>
                    <a:pt x="251841" y="16765"/>
                  </a:lnTo>
                  <a:lnTo>
                    <a:pt x="263525" y="28956"/>
                  </a:lnTo>
                  <a:lnTo>
                    <a:pt x="275717" y="44324"/>
                  </a:lnTo>
                  <a:lnTo>
                    <a:pt x="287781" y="63246"/>
                  </a:lnTo>
                  <a:lnTo>
                    <a:pt x="300228" y="85599"/>
                  </a:lnTo>
                  <a:lnTo>
                    <a:pt x="312419" y="111887"/>
                  </a:lnTo>
                  <a:lnTo>
                    <a:pt x="324484" y="141478"/>
                  </a:lnTo>
                  <a:lnTo>
                    <a:pt x="337057" y="174752"/>
                  </a:lnTo>
                  <a:lnTo>
                    <a:pt x="349504" y="211837"/>
                  </a:lnTo>
                  <a:lnTo>
                    <a:pt x="361568" y="252730"/>
                  </a:lnTo>
                  <a:lnTo>
                    <a:pt x="374395" y="297562"/>
                  </a:lnTo>
                  <a:lnTo>
                    <a:pt x="386842" y="346075"/>
                  </a:lnTo>
                  <a:lnTo>
                    <a:pt x="399415" y="398908"/>
                  </a:lnTo>
                  <a:lnTo>
                    <a:pt x="395858" y="419608"/>
                  </a:lnTo>
                  <a:lnTo>
                    <a:pt x="390652" y="439421"/>
                  </a:lnTo>
                  <a:lnTo>
                    <a:pt x="383793" y="458724"/>
                  </a:lnTo>
                  <a:lnTo>
                    <a:pt x="375030" y="476886"/>
                  </a:lnTo>
                  <a:lnTo>
                    <a:pt x="365125" y="494412"/>
                  </a:lnTo>
                  <a:lnTo>
                    <a:pt x="353567" y="510540"/>
                  </a:lnTo>
                  <a:lnTo>
                    <a:pt x="341121" y="525527"/>
                  </a:lnTo>
                  <a:lnTo>
                    <a:pt x="327279" y="539496"/>
                  </a:lnTo>
                  <a:lnTo>
                    <a:pt x="312801" y="552070"/>
                  </a:lnTo>
                  <a:lnTo>
                    <a:pt x="297561" y="563246"/>
                  </a:lnTo>
                  <a:lnTo>
                    <a:pt x="281178" y="572643"/>
                  </a:lnTo>
                  <a:lnTo>
                    <a:pt x="264667" y="580518"/>
                  </a:lnTo>
                  <a:lnTo>
                    <a:pt x="247522" y="586740"/>
                  </a:lnTo>
                  <a:lnTo>
                    <a:pt x="230251" y="590931"/>
                  </a:lnTo>
                  <a:lnTo>
                    <a:pt x="212597" y="593345"/>
                  </a:lnTo>
                  <a:lnTo>
                    <a:pt x="194944" y="593725"/>
                  </a:lnTo>
                  <a:lnTo>
                    <a:pt x="177292" y="591948"/>
                  </a:lnTo>
                  <a:lnTo>
                    <a:pt x="158622" y="588518"/>
                  </a:lnTo>
                  <a:lnTo>
                    <a:pt x="139572" y="583184"/>
                  </a:lnTo>
                  <a:lnTo>
                    <a:pt x="120142" y="576199"/>
                  </a:lnTo>
                  <a:lnTo>
                    <a:pt x="101092" y="567818"/>
                  </a:lnTo>
                  <a:lnTo>
                    <a:pt x="82677" y="557658"/>
                  </a:lnTo>
                  <a:lnTo>
                    <a:pt x="65404" y="546100"/>
                  </a:lnTo>
                  <a:lnTo>
                    <a:pt x="49149" y="533146"/>
                  </a:lnTo>
                  <a:lnTo>
                    <a:pt x="34543" y="518796"/>
                  </a:lnTo>
                  <a:lnTo>
                    <a:pt x="22479" y="503048"/>
                  </a:lnTo>
                  <a:lnTo>
                    <a:pt x="12445" y="486411"/>
                  </a:lnTo>
                  <a:lnTo>
                    <a:pt x="5206" y="468123"/>
                  </a:lnTo>
                  <a:lnTo>
                    <a:pt x="634" y="448946"/>
                  </a:lnTo>
                  <a:lnTo>
                    <a:pt x="0" y="439167"/>
                  </a:lnTo>
                  <a:lnTo>
                    <a:pt x="0" y="429006"/>
                  </a:lnTo>
                  <a:lnTo>
                    <a:pt x="889" y="418593"/>
                  </a:lnTo>
                  <a:lnTo>
                    <a:pt x="3047" y="407671"/>
                  </a:lnTo>
                  <a:lnTo>
                    <a:pt x="5842" y="396749"/>
                  </a:lnTo>
                  <a:close/>
                </a:path>
              </a:pathLst>
            </a:custGeom>
            <a:solidFill>
              <a:srgbClr val="34FF1F"/>
            </a:solidFill>
            <a:ln w="0" cap="flat" cmpd="sng" algn="ctr">
              <a:solidFill>
                <a:srgbClr val="34F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4" name="Полилиния 153"/>
            <p:cNvSpPr/>
            <p:nvPr/>
          </p:nvSpPr>
          <p:spPr>
            <a:xfrm>
              <a:off x="8781668" y="2075814"/>
              <a:ext cx="349125" cy="543307"/>
            </a:xfrm>
            <a:custGeom>
              <a:avLst/>
              <a:gdLst/>
              <a:ahLst/>
              <a:cxnLst/>
              <a:rect l="0" t="0" r="0" b="0"/>
              <a:pathLst>
                <a:path w="349125" h="543307">
                  <a:moveTo>
                    <a:pt x="9017" y="355600"/>
                  </a:moveTo>
                  <a:lnTo>
                    <a:pt x="19686" y="315722"/>
                  </a:lnTo>
                  <a:lnTo>
                    <a:pt x="30100" y="277622"/>
                  </a:lnTo>
                  <a:lnTo>
                    <a:pt x="40895" y="241936"/>
                  </a:lnTo>
                  <a:lnTo>
                    <a:pt x="51689" y="208662"/>
                  </a:lnTo>
                  <a:lnTo>
                    <a:pt x="62358" y="177546"/>
                  </a:lnTo>
                  <a:lnTo>
                    <a:pt x="72772" y="148971"/>
                  </a:lnTo>
                  <a:lnTo>
                    <a:pt x="83821" y="122302"/>
                  </a:lnTo>
                  <a:lnTo>
                    <a:pt x="94488" y="98553"/>
                  </a:lnTo>
                  <a:lnTo>
                    <a:pt x="105284" y="76962"/>
                  </a:lnTo>
                  <a:lnTo>
                    <a:pt x="116078" y="57912"/>
                  </a:lnTo>
                  <a:lnTo>
                    <a:pt x="127127" y="41530"/>
                  </a:lnTo>
                  <a:lnTo>
                    <a:pt x="137923" y="27940"/>
                  </a:lnTo>
                  <a:lnTo>
                    <a:pt x="148590" y="16765"/>
                  </a:lnTo>
                  <a:lnTo>
                    <a:pt x="159639" y="8383"/>
                  </a:lnTo>
                  <a:lnTo>
                    <a:pt x="170435" y="2794"/>
                  </a:lnTo>
                  <a:lnTo>
                    <a:pt x="181102" y="0"/>
                  </a:lnTo>
                  <a:lnTo>
                    <a:pt x="192278" y="0"/>
                  </a:lnTo>
                  <a:lnTo>
                    <a:pt x="202947" y="2794"/>
                  </a:lnTo>
                  <a:lnTo>
                    <a:pt x="213741" y="8383"/>
                  </a:lnTo>
                  <a:lnTo>
                    <a:pt x="224537" y="17018"/>
                  </a:lnTo>
                  <a:lnTo>
                    <a:pt x="235204" y="28575"/>
                  </a:lnTo>
                  <a:lnTo>
                    <a:pt x="245873" y="43308"/>
                  </a:lnTo>
                  <a:lnTo>
                    <a:pt x="256287" y="61087"/>
                  </a:lnTo>
                  <a:lnTo>
                    <a:pt x="267082" y="82169"/>
                  </a:lnTo>
                  <a:lnTo>
                    <a:pt x="277496" y="106300"/>
                  </a:lnTo>
                  <a:lnTo>
                    <a:pt x="287783" y="133986"/>
                  </a:lnTo>
                  <a:lnTo>
                    <a:pt x="298324" y="164338"/>
                  </a:lnTo>
                  <a:lnTo>
                    <a:pt x="308611" y="198247"/>
                  </a:lnTo>
                  <a:lnTo>
                    <a:pt x="319025" y="235586"/>
                  </a:lnTo>
                  <a:lnTo>
                    <a:pt x="329058" y="276225"/>
                  </a:lnTo>
                  <a:lnTo>
                    <a:pt x="339090" y="320294"/>
                  </a:lnTo>
                  <a:lnTo>
                    <a:pt x="349124" y="367793"/>
                  </a:lnTo>
                  <a:lnTo>
                    <a:pt x="346329" y="386081"/>
                  </a:lnTo>
                  <a:lnTo>
                    <a:pt x="342265" y="403606"/>
                  </a:lnTo>
                  <a:lnTo>
                    <a:pt x="336424" y="420243"/>
                  </a:lnTo>
                  <a:lnTo>
                    <a:pt x="328676" y="436753"/>
                  </a:lnTo>
                  <a:lnTo>
                    <a:pt x="320040" y="452502"/>
                  </a:lnTo>
                  <a:lnTo>
                    <a:pt x="310008" y="467234"/>
                  </a:lnTo>
                  <a:lnTo>
                    <a:pt x="298959" y="480822"/>
                  </a:lnTo>
                  <a:lnTo>
                    <a:pt x="286766" y="493396"/>
                  </a:lnTo>
                  <a:lnTo>
                    <a:pt x="273559" y="504953"/>
                  </a:lnTo>
                  <a:lnTo>
                    <a:pt x="260097" y="514986"/>
                  </a:lnTo>
                  <a:lnTo>
                    <a:pt x="245618" y="523875"/>
                  </a:lnTo>
                  <a:lnTo>
                    <a:pt x="230760" y="531115"/>
                  </a:lnTo>
                  <a:lnTo>
                    <a:pt x="215392" y="536830"/>
                  </a:lnTo>
                  <a:lnTo>
                    <a:pt x="199899" y="540893"/>
                  </a:lnTo>
                  <a:lnTo>
                    <a:pt x="184277" y="543053"/>
                  </a:lnTo>
                  <a:lnTo>
                    <a:pt x="168657" y="543306"/>
                  </a:lnTo>
                  <a:lnTo>
                    <a:pt x="152782" y="541656"/>
                  </a:lnTo>
                  <a:lnTo>
                    <a:pt x="136525" y="538481"/>
                  </a:lnTo>
                  <a:lnTo>
                    <a:pt x="119508" y="533655"/>
                  </a:lnTo>
                  <a:lnTo>
                    <a:pt x="102871" y="527559"/>
                  </a:lnTo>
                  <a:lnTo>
                    <a:pt x="86234" y="519938"/>
                  </a:lnTo>
                  <a:lnTo>
                    <a:pt x="70739" y="510921"/>
                  </a:lnTo>
                  <a:lnTo>
                    <a:pt x="55373" y="500381"/>
                  </a:lnTo>
                  <a:lnTo>
                    <a:pt x="41529" y="488443"/>
                  </a:lnTo>
                  <a:lnTo>
                    <a:pt x="29084" y="475488"/>
                  </a:lnTo>
                  <a:lnTo>
                    <a:pt x="18670" y="461518"/>
                  </a:lnTo>
                  <a:lnTo>
                    <a:pt x="10034" y="446533"/>
                  </a:lnTo>
                  <a:lnTo>
                    <a:pt x="3811" y="430150"/>
                  </a:lnTo>
                  <a:lnTo>
                    <a:pt x="254" y="413005"/>
                  </a:lnTo>
                  <a:lnTo>
                    <a:pt x="0" y="394716"/>
                  </a:lnTo>
                  <a:lnTo>
                    <a:pt x="2795" y="375540"/>
                  </a:lnTo>
                  <a:close/>
                </a:path>
              </a:pathLst>
            </a:custGeom>
            <a:solidFill>
              <a:srgbClr val="3CFF23"/>
            </a:solidFill>
            <a:ln w="0" cap="flat" cmpd="sng" algn="ctr">
              <a:solidFill>
                <a:srgbClr val="3CFF2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олилиния 154"/>
            <p:cNvSpPr/>
            <p:nvPr/>
          </p:nvSpPr>
          <p:spPr>
            <a:xfrm>
              <a:off x="8808973" y="2104389"/>
              <a:ext cx="299341" cy="493523"/>
            </a:xfrm>
            <a:custGeom>
              <a:avLst/>
              <a:gdLst/>
              <a:ahLst/>
              <a:cxnLst/>
              <a:rect l="0" t="0" r="0" b="0"/>
              <a:pathLst>
                <a:path w="299341" h="493523">
                  <a:moveTo>
                    <a:pt x="8383" y="326644"/>
                  </a:moveTo>
                  <a:lnTo>
                    <a:pt x="17019" y="288544"/>
                  </a:lnTo>
                  <a:lnTo>
                    <a:pt x="26035" y="252984"/>
                  </a:lnTo>
                  <a:lnTo>
                    <a:pt x="35053" y="219330"/>
                  </a:lnTo>
                  <a:lnTo>
                    <a:pt x="44070" y="188215"/>
                  </a:lnTo>
                  <a:lnTo>
                    <a:pt x="53341" y="159259"/>
                  </a:lnTo>
                  <a:lnTo>
                    <a:pt x="62738" y="132588"/>
                  </a:lnTo>
                  <a:lnTo>
                    <a:pt x="72391" y="108078"/>
                  </a:lnTo>
                  <a:lnTo>
                    <a:pt x="81788" y="86487"/>
                  </a:lnTo>
                  <a:lnTo>
                    <a:pt x="91568" y="66803"/>
                  </a:lnTo>
                  <a:lnTo>
                    <a:pt x="101220" y="49784"/>
                  </a:lnTo>
                  <a:lnTo>
                    <a:pt x="110998" y="35434"/>
                  </a:lnTo>
                  <a:lnTo>
                    <a:pt x="120523" y="23115"/>
                  </a:lnTo>
                  <a:lnTo>
                    <a:pt x="130303" y="13716"/>
                  </a:lnTo>
                  <a:lnTo>
                    <a:pt x="139955" y="6350"/>
                  </a:lnTo>
                  <a:lnTo>
                    <a:pt x="149733" y="1778"/>
                  </a:lnTo>
                  <a:lnTo>
                    <a:pt x="159385" y="0"/>
                  </a:lnTo>
                  <a:lnTo>
                    <a:pt x="169165" y="381"/>
                  </a:lnTo>
                  <a:lnTo>
                    <a:pt x="178817" y="3937"/>
                  </a:lnTo>
                  <a:lnTo>
                    <a:pt x="188087" y="9906"/>
                  </a:lnTo>
                  <a:lnTo>
                    <a:pt x="197612" y="18288"/>
                  </a:lnTo>
                  <a:lnTo>
                    <a:pt x="206883" y="29337"/>
                  </a:lnTo>
                  <a:lnTo>
                    <a:pt x="216282" y="43434"/>
                  </a:lnTo>
                  <a:lnTo>
                    <a:pt x="225171" y="60199"/>
                  </a:lnTo>
                  <a:lnTo>
                    <a:pt x="234188" y="79503"/>
                  </a:lnTo>
                  <a:lnTo>
                    <a:pt x="242952" y="101855"/>
                  </a:lnTo>
                  <a:lnTo>
                    <a:pt x="251587" y="127000"/>
                  </a:lnTo>
                  <a:lnTo>
                    <a:pt x="259843" y="154687"/>
                  </a:lnTo>
                  <a:lnTo>
                    <a:pt x="268224" y="185421"/>
                  </a:lnTo>
                  <a:lnTo>
                    <a:pt x="276480" y="219330"/>
                  </a:lnTo>
                  <a:lnTo>
                    <a:pt x="284099" y="255652"/>
                  </a:lnTo>
                  <a:lnTo>
                    <a:pt x="291720" y="295275"/>
                  </a:lnTo>
                  <a:lnTo>
                    <a:pt x="299340" y="337440"/>
                  </a:lnTo>
                  <a:lnTo>
                    <a:pt x="297308" y="352934"/>
                  </a:lnTo>
                  <a:lnTo>
                    <a:pt x="294133" y="368300"/>
                  </a:lnTo>
                  <a:lnTo>
                    <a:pt x="288925" y="383033"/>
                  </a:lnTo>
                  <a:lnTo>
                    <a:pt x="282703" y="397384"/>
                  </a:lnTo>
                  <a:lnTo>
                    <a:pt x="275463" y="411353"/>
                  </a:lnTo>
                  <a:lnTo>
                    <a:pt x="266700" y="424308"/>
                  </a:lnTo>
                  <a:lnTo>
                    <a:pt x="257175" y="436881"/>
                  </a:lnTo>
                  <a:lnTo>
                    <a:pt x="246254" y="448311"/>
                  </a:lnTo>
                  <a:lnTo>
                    <a:pt x="234950" y="458471"/>
                  </a:lnTo>
                  <a:lnTo>
                    <a:pt x="222758" y="467996"/>
                  </a:lnTo>
                  <a:lnTo>
                    <a:pt x="210312" y="475996"/>
                  </a:lnTo>
                  <a:lnTo>
                    <a:pt x="197232" y="482728"/>
                  </a:lnTo>
                  <a:lnTo>
                    <a:pt x="183643" y="487808"/>
                  </a:lnTo>
                  <a:lnTo>
                    <a:pt x="170181" y="491363"/>
                  </a:lnTo>
                  <a:lnTo>
                    <a:pt x="156337" y="493522"/>
                  </a:lnTo>
                  <a:lnTo>
                    <a:pt x="142495" y="493522"/>
                  </a:lnTo>
                  <a:lnTo>
                    <a:pt x="128906" y="492125"/>
                  </a:lnTo>
                  <a:lnTo>
                    <a:pt x="114682" y="489331"/>
                  </a:lnTo>
                  <a:lnTo>
                    <a:pt x="100077" y="485013"/>
                  </a:lnTo>
                  <a:lnTo>
                    <a:pt x="85980" y="479553"/>
                  </a:lnTo>
                  <a:lnTo>
                    <a:pt x="72136" y="472440"/>
                  </a:lnTo>
                  <a:lnTo>
                    <a:pt x="58547" y="464440"/>
                  </a:lnTo>
                  <a:lnTo>
                    <a:pt x="45720" y="455422"/>
                  </a:lnTo>
                  <a:lnTo>
                    <a:pt x="34291" y="444881"/>
                  </a:lnTo>
                  <a:lnTo>
                    <a:pt x="24004" y="433325"/>
                  </a:lnTo>
                  <a:lnTo>
                    <a:pt x="14986" y="420752"/>
                  </a:lnTo>
                  <a:lnTo>
                    <a:pt x="8002" y="407416"/>
                  </a:lnTo>
                  <a:lnTo>
                    <a:pt x="2795" y="392684"/>
                  </a:lnTo>
                  <a:lnTo>
                    <a:pt x="0" y="377318"/>
                  </a:lnTo>
                  <a:lnTo>
                    <a:pt x="0" y="361315"/>
                  </a:lnTo>
                  <a:lnTo>
                    <a:pt x="2541" y="344552"/>
                  </a:lnTo>
                  <a:close/>
                </a:path>
              </a:pathLst>
            </a:custGeom>
            <a:solidFill>
              <a:srgbClr val="45FF29"/>
            </a:solidFill>
            <a:ln w="0" cap="flat" cmpd="sng" algn="ctr">
              <a:solidFill>
                <a:srgbClr val="45FF2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Полилиния 155"/>
            <p:cNvSpPr/>
            <p:nvPr/>
          </p:nvSpPr>
          <p:spPr>
            <a:xfrm>
              <a:off x="8836025" y="2133092"/>
              <a:ext cx="249047" cy="444119"/>
            </a:xfrm>
            <a:custGeom>
              <a:avLst/>
              <a:gdLst/>
              <a:ahLst/>
              <a:cxnLst/>
              <a:rect l="0" t="0" r="0" b="0"/>
              <a:pathLst>
                <a:path w="249047" h="444119">
                  <a:moveTo>
                    <a:pt x="7239" y="297306"/>
                  </a:moveTo>
                  <a:lnTo>
                    <a:pt x="14223" y="261238"/>
                  </a:lnTo>
                  <a:lnTo>
                    <a:pt x="21463" y="227710"/>
                  </a:lnTo>
                  <a:lnTo>
                    <a:pt x="29082" y="196596"/>
                  </a:lnTo>
                  <a:lnTo>
                    <a:pt x="36830" y="167512"/>
                  </a:lnTo>
                  <a:lnTo>
                    <a:pt x="44704" y="140588"/>
                  </a:lnTo>
                  <a:lnTo>
                    <a:pt x="52578" y="116205"/>
                  </a:lnTo>
                  <a:lnTo>
                    <a:pt x="60579" y="94106"/>
                  </a:lnTo>
                  <a:lnTo>
                    <a:pt x="68960" y="74168"/>
                  </a:lnTo>
                  <a:lnTo>
                    <a:pt x="77596" y="56641"/>
                  </a:lnTo>
                  <a:lnTo>
                    <a:pt x="85852" y="41656"/>
                  </a:lnTo>
                  <a:lnTo>
                    <a:pt x="94615" y="28702"/>
                  </a:lnTo>
                  <a:lnTo>
                    <a:pt x="103251" y="18160"/>
                  </a:lnTo>
                  <a:lnTo>
                    <a:pt x="111886" y="10159"/>
                  </a:lnTo>
                  <a:lnTo>
                    <a:pt x="120142" y="4572"/>
                  </a:lnTo>
                  <a:lnTo>
                    <a:pt x="128905" y="1015"/>
                  </a:lnTo>
                  <a:lnTo>
                    <a:pt x="137541" y="0"/>
                  </a:lnTo>
                  <a:lnTo>
                    <a:pt x="145795" y="1015"/>
                  </a:lnTo>
                  <a:lnTo>
                    <a:pt x="154178" y="4953"/>
                  </a:lnTo>
                  <a:lnTo>
                    <a:pt x="162559" y="10922"/>
                  </a:lnTo>
                  <a:lnTo>
                    <a:pt x="170560" y="19303"/>
                  </a:lnTo>
                  <a:lnTo>
                    <a:pt x="178434" y="30099"/>
                  </a:lnTo>
                  <a:lnTo>
                    <a:pt x="186055" y="43434"/>
                  </a:lnTo>
                  <a:lnTo>
                    <a:pt x="193675" y="58800"/>
                  </a:lnTo>
                  <a:lnTo>
                    <a:pt x="201294" y="76962"/>
                  </a:lnTo>
                  <a:lnTo>
                    <a:pt x="208153" y="97281"/>
                  </a:lnTo>
                  <a:lnTo>
                    <a:pt x="215138" y="120015"/>
                  </a:lnTo>
                  <a:lnTo>
                    <a:pt x="221360" y="145160"/>
                  </a:lnTo>
                  <a:lnTo>
                    <a:pt x="227583" y="172847"/>
                  </a:lnTo>
                  <a:lnTo>
                    <a:pt x="233806" y="202437"/>
                  </a:lnTo>
                  <a:lnTo>
                    <a:pt x="239014" y="235077"/>
                  </a:lnTo>
                  <a:lnTo>
                    <a:pt x="244220" y="270002"/>
                  </a:lnTo>
                  <a:lnTo>
                    <a:pt x="249046" y="307085"/>
                  </a:lnTo>
                  <a:lnTo>
                    <a:pt x="248031" y="320040"/>
                  </a:lnTo>
                  <a:lnTo>
                    <a:pt x="245618" y="332993"/>
                  </a:lnTo>
                  <a:lnTo>
                    <a:pt x="241807" y="345566"/>
                  </a:lnTo>
                  <a:lnTo>
                    <a:pt x="236981" y="358140"/>
                  </a:lnTo>
                  <a:lnTo>
                    <a:pt x="230758" y="370078"/>
                  </a:lnTo>
                  <a:lnTo>
                    <a:pt x="223519" y="381508"/>
                  </a:lnTo>
                  <a:lnTo>
                    <a:pt x="215138" y="392430"/>
                  </a:lnTo>
                  <a:lnTo>
                    <a:pt x="205740" y="402843"/>
                  </a:lnTo>
                  <a:lnTo>
                    <a:pt x="196088" y="412368"/>
                  </a:lnTo>
                  <a:lnTo>
                    <a:pt x="185673" y="420750"/>
                  </a:lnTo>
                  <a:lnTo>
                    <a:pt x="174625" y="428116"/>
                  </a:lnTo>
                  <a:lnTo>
                    <a:pt x="163576" y="433959"/>
                  </a:lnTo>
                  <a:lnTo>
                    <a:pt x="151765" y="438912"/>
                  </a:lnTo>
                  <a:lnTo>
                    <a:pt x="139954" y="442340"/>
                  </a:lnTo>
                  <a:lnTo>
                    <a:pt x="128143" y="443737"/>
                  </a:lnTo>
                  <a:lnTo>
                    <a:pt x="116458" y="444118"/>
                  </a:lnTo>
                  <a:lnTo>
                    <a:pt x="104647" y="442722"/>
                  </a:lnTo>
                  <a:lnTo>
                    <a:pt x="92836" y="440055"/>
                  </a:lnTo>
                  <a:lnTo>
                    <a:pt x="80771" y="436118"/>
                  </a:lnTo>
                  <a:lnTo>
                    <a:pt x="68960" y="431165"/>
                  </a:lnTo>
                  <a:lnTo>
                    <a:pt x="57531" y="425322"/>
                  </a:lnTo>
                  <a:lnTo>
                    <a:pt x="46355" y="418210"/>
                  </a:lnTo>
                  <a:lnTo>
                    <a:pt x="36068" y="410209"/>
                  </a:lnTo>
                  <a:lnTo>
                    <a:pt x="26669" y="401193"/>
                  </a:lnTo>
                  <a:lnTo>
                    <a:pt x="18415" y="390906"/>
                  </a:lnTo>
                  <a:lnTo>
                    <a:pt x="11430" y="380110"/>
                  </a:lnTo>
                  <a:lnTo>
                    <a:pt x="5842" y="368300"/>
                  </a:lnTo>
                  <a:lnTo>
                    <a:pt x="2158" y="355727"/>
                  </a:lnTo>
                  <a:lnTo>
                    <a:pt x="0" y="342010"/>
                  </a:lnTo>
                  <a:lnTo>
                    <a:pt x="0" y="328040"/>
                  </a:lnTo>
                  <a:lnTo>
                    <a:pt x="2413" y="313055"/>
                  </a:lnTo>
                  <a:close/>
                </a:path>
              </a:pathLst>
            </a:custGeom>
            <a:solidFill>
              <a:srgbClr val="4EFF2E"/>
            </a:solidFill>
            <a:ln w="0" cap="flat" cmpd="sng" algn="ctr">
              <a:solidFill>
                <a:srgbClr val="4EFF2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Полилиния 156"/>
            <p:cNvSpPr/>
            <p:nvPr/>
          </p:nvSpPr>
          <p:spPr>
            <a:xfrm>
              <a:off x="8863076" y="2161794"/>
              <a:ext cx="199136" cy="394462"/>
            </a:xfrm>
            <a:custGeom>
              <a:avLst/>
              <a:gdLst/>
              <a:ahLst/>
              <a:cxnLst/>
              <a:rect l="0" t="0" r="0" b="0"/>
              <a:pathLst>
                <a:path w="199136" h="394462">
                  <a:moveTo>
                    <a:pt x="11683" y="234314"/>
                  </a:moveTo>
                  <a:lnTo>
                    <a:pt x="17399" y="202438"/>
                  </a:lnTo>
                  <a:lnTo>
                    <a:pt x="23241" y="173354"/>
                  </a:lnTo>
                  <a:lnTo>
                    <a:pt x="29464" y="146431"/>
                  </a:lnTo>
                  <a:lnTo>
                    <a:pt x="36067" y="122047"/>
                  </a:lnTo>
                  <a:lnTo>
                    <a:pt x="42671" y="99695"/>
                  </a:lnTo>
                  <a:lnTo>
                    <a:pt x="49530" y="79756"/>
                  </a:lnTo>
                  <a:lnTo>
                    <a:pt x="56515" y="61976"/>
                  </a:lnTo>
                  <a:lnTo>
                    <a:pt x="63754" y="46608"/>
                  </a:lnTo>
                  <a:lnTo>
                    <a:pt x="70992" y="33273"/>
                  </a:lnTo>
                  <a:lnTo>
                    <a:pt x="78613" y="22351"/>
                  </a:lnTo>
                  <a:lnTo>
                    <a:pt x="85852" y="13588"/>
                  </a:lnTo>
                  <a:lnTo>
                    <a:pt x="93471" y="6985"/>
                  </a:lnTo>
                  <a:lnTo>
                    <a:pt x="100838" y="2413"/>
                  </a:lnTo>
                  <a:lnTo>
                    <a:pt x="108457" y="0"/>
                  </a:lnTo>
                  <a:lnTo>
                    <a:pt x="115696" y="0"/>
                  </a:lnTo>
                  <a:lnTo>
                    <a:pt x="123063" y="1778"/>
                  </a:lnTo>
                  <a:lnTo>
                    <a:pt x="129920" y="5969"/>
                  </a:lnTo>
                  <a:lnTo>
                    <a:pt x="137159" y="12191"/>
                  </a:lnTo>
                  <a:lnTo>
                    <a:pt x="143764" y="20320"/>
                  </a:lnTo>
                  <a:lnTo>
                    <a:pt x="150367" y="30733"/>
                  </a:lnTo>
                  <a:lnTo>
                    <a:pt x="156591" y="43053"/>
                  </a:lnTo>
                  <a:lnTo>
                    <a:pt x="162814" y="57657"/>
                  </a:lnTo>
                  <a:lnTo>
                    <a:pt x="168402" y="74167"/>
                  </a:lnTo>
                  <a:lnTo>
                    <a:pt x="173481" y="92329"/>
                  </a:lnTo>
                  <a:lnTo>
                    <a:pt x="178689" y="113029"/>
                  </a:lnTo>
                  <a:lnTo>
                    <a:pt x="183260" y="135382"/>
                  </a:lnTo>
                  <a:lnTo>
                    <a:pt x="187452" y="159766"/>
                  </a:lnTo>
                  <a:lnTo>
                    <a:pt x="191262" y="186054"/>
                  </a:lnTo>
                  <a:lnTo>
                    <a:pt x="194309" y="214376"/>
                  </a:lnTo>
                  <a:lnTo>
                    <a:pt x="197104" y="244856"/>
                  </a:lnTo>
                  <a:lnTo>
                    <a:pt x="199135" y="276986"/>
                  </a:lnTo>
                  <a:lnTo>
                    <a:pt x="199135" y="287147"/>
                  </a:lnTo>
                  <a:lnTo>
                    <a:pt x="197484" y="297560"/>
                  </a:lnTo>
                  <a:lnTo>
                    <a:pt x="195071" y="308101"/>
                  </a:lnTo>
                  <a:lnTo>
                    <a:pt x="190880" y="318642"/>
                  </a:lnTo>
                  <a:lnTo>
                    <a:pt x="185928" y="328803"/>
                  </a:lnTo>
                  <a:lnTo>
                    <a:pt x="180085" y="338835"/>
                  </a:lnTo>
                  <a:lnTo>
                    <a:pt x="173228" y="348233"/>
                  </a:lnTo>
                  <a:lnTo>
                    <a:pt x="165862" y="357504"/>
                  </a:lnTo>
                  <a:lnTo>
                    <a:pt x="157606" y="365760"/>
                  </a:lnTo>
                  <a:lnTo>
                    <a:pt x="148590" y="373507"/>
                  </a:lnTo>
                  <a:lnTo>
                    <a:pt x="139572" y="379729"/>
                  </a:lnTo>
                  <a:lnTo>
                    <a:pt x="129920" y="385445"/>
                  </a:lnTo>
                  <a:lnTo>
                    <a:pt x="120142" y="389889"/>
                  </a:lnTo>
                  <a:lnTo>
                    <a:pt x="110235" y="392683"/>
                  </a:lnTo>
                  <a:lnTo>
                    <a:pt x="100076" y="394461"/>
                  </a:lnTo>
                  <a:lnTo>
                    <a:pt x="90042" y="394461"/>
                  </a:lnTo>
                  <a:lnTo>
                    <a:pt x="80644" y="393064"/>
                  </a:lnTo>
                  <a:lnTo>
                    <a:pt x="70992" y="390906"/>
                  </a:lnTo>
                  <a:lnTo>
                    <a:pt x="61721" y="387476"/>
                  </a:lnTo>
                  <a:lnTo>
                    <a:pt x="52324" y="383285"/>
                  </a:lnTo>
                  <a:lnTo>
                    <a:pt x="43306" y="378079"/>
                  </a:lnTo>
                  <a:lnTo>
                    <a:pt x="34670" y="372110"/>
                  </a:lnTo>
                  <a:lnTo>
                    <a:pt x="26669" y="365125"/>
                  </a:lnTo>
                  <a:lnTo>
                    <a:pt x="19304" y="357504"/>
                  </a:lnTo>
                  <a:lnTo>
                    <a:pt x="13080" y="348614"/>
                  </a:lnTo>
                  <a:lnTo>
                    <a:pt x="8001" y="339216"/>
                  </a:lnTo>
                  <a:lnTo>
                    <a:pt x="3809" y="329057"/>
                  </a:lnTo>
                  <a:lnTo>
                    <a:pt x="1016" y="318261"/>
                  </a:lnTo>
                  <a:lnTo>
                    <a:pt x="0" y="306704"/>
                  </a:lnTo>
                  <a:lnTo>
                    <a:pt x="380" y="294385"/>
                  </a:lnTo>
                  <a:lnTo>
                    <a:pt x="2413" y="281432"/>
                  </a:lnTo>
                  <a:lnTo>
                    <a:pt x="6604" y="268223"/>
                  </a:lnTo>
                  <a:close/>
                </a:path>
              </a:pathLst>
            </a:custGeom>
            <a:solidFill>
              <a:srgbClr val="56FF33"/>
            </a:solidFill>
            <a:ln w="0" cap="flat" cmpd="sng" algn="ctr">
              <a:solidFill>
                <a:srgbClr val="56FF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9" name="Рисунок 158" descr="tem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550" y="2959100"/>
            <a:ext cx="3486658" cy="233921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0" name="Рисунок 159" descr="temp(1)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00650" y="3155950"/>
            <a:ext cx="3848100" cy="295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00" y="495300"/>
            <a:ext cx="30480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700" smtClean="0">
                <a:solidFill>
                  <a:srgbClr val="000000"/>
                </a:solidFill>
                <a:latin typeface="Arial - 18"/>
              </a:rPr>
              <a:t>третье задание:</a:t>
            </a:r>
            <a:endParaRPr lang="ru-RU" sz="2700">
              <a:solidFill>
                <a:srgbClr val="000000"/>
              </a:solidFill>
              <a:latin typeface="Arial - 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2900" y="1600200"/>
            <a:ext cx="5994400" cy="40934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000" b="1" i="1" smtClean="0">
                <a:solidFill>
                  <a:srgbClr val="000000"/>
                </a:solidFill>
                <a:latin typeface="Arial - 18"/>
              </a:rPr>
              <a:t>Беседа по прочитанной сказке "Теремок", "Репка".</a:t>
            </a:r>
          </a:p>
          <a:p>
            <a:endParaRPr lang="ru-RU" sz="2000" b="1" i="1" smtClean="0">
              <a:solidFill>
                <a:srgbClr val="000000"/>
              </a:solidFill>
              <a:latin typeface="Arial - 18"/>
            </a:endParaRPr>
          </a:p>
          <a:p>
            <a:r>
              <a:rPr lang="ru-RU" sz="2000" b="1" i="1" smtClean="0">
                <a:solidFill>
                  <a:srgbClr val="000000"/>
                </a:solidFill>
                <a:latin typeface="Arial - 18"/>
              </a:rPr>
              <a:t>Це</a:t>
            </a:r>
            <a:r>
              <a:rPr lang="ru-RU" sz="2000" u="sng" smtClean="0">
                <a:solidFill>
                  <a:srgbClr val="000000"/>
                </a:solidFill>
                <a:latin typeface="Arial - 18"/>
              </a:rPr>
              <a:t>ль: </a:t>
            </a:r>
            <a:r>
              <a:rPr lang="ru-RU" sz="2000" smtClean="0">
                <a:solidFill>
                  <a:srgbClr val="000000"/>
                </a:solidFill>
                <a:latin typeface="Arial - 18"/>
              </a:rPr>
              <a:t>выявить последовательность в которой приходили к теремку, к репке.</a:t>
            </a:r>
          </a:p>
          <a:p>
            <a:endParaRPr lang="ru-RU" sz="2000" smtClean="0">
              <a:solidFill>
                <a:srgbClr val="000000"/>
              </a:solidFill>
              <a:latin typeface="Arial - 18"/>
            </a:endParaRPr>
          </a:p>
          <a:p>
            <a:r>
              <a:rPr lang="ru-RU" sz="2000" smtClean="0">
                <a:solidFill>
                  <a:srgbClr val="000000"/>
                </a:solidFill>
                <a:latin typeface="Arial - 18"/>
              </a:rPr>
              <a:t>хо</a:t>
            </a:r>
            <a:r>
              <a:rPr lang="ru-RU" sz="2000" u="sng" smtClean="0">
                <a:solidFill>
                  <a:srgbClr val="000000"/>
                </a:solidFill>
                <a:latin typeface="Arial - 18"/>
              </a:rPr>
              <a:t>д:</a:t>
            </a:r>
          </a:p>
          <a:p>
            <a:endParaRPr lang="ru-RU" sz="2000" u="sng" smtClean="0">
              <a:solidFill>
                <a:srgbClr val="000000"/>
              </a:solidFill>
              <a:latin typeface="Arial - 18"/>
            </a:endParaRPr>
          </a:p>
          <a:p>
            <a:r>
              <a:rPr lang="ru-RU" sz="2000" u="sng" smtClean="0">
                <a:solidFill>
                  <a:srgbClr val="000000"/>
                </a:solidFill>
                <a:latin typeface="Arial - 18"/>
              </a:rPr>
              <a:t>Кт</a:t>
            </a:r>
            <a:r>
              <a:rPr lang="ru-RU" sz="2000" smtClean="0">
                <a:solidFill>
                  <a:srgbClr val="000000"/>
                </a:solidFill>
                <a:latin typeface="Arial - 18"/>
              </a:rPr>
              <a:t>о пришел к теремку первым?</a:t>
            </a:r>
          </a:p>
          <a:p>
            <a:endParaRPr lang="ru-RU" sz="2000" smtClean="0">
              <a:solidFill>
                <a:srgbClr val="000000"/>
              </a:solidFill>
              <a:latin typeface="Arial - 18"/>
            </a:endParaRPr>
          </a:p>
          <a:p>
            <a:r>
              <a:rPr lang="ru-RU" sz="2000" smtClean="0">
                <a:solidFill>
                  <a:srgbClr val="000000"/>
                </a:solidFill>
                <a:latin typeface="Arial - 18"/>
              </a:rPr>
              <a:t>Кто вторым?</a:t>
            </a:r>
          </a:p>
          <a:p>
            <a:endParaRPr lang="ru-RU" sz="2000" smtClean="0">
              <a:solidFill>
                <a:srgbClr val="000000"/>
              </a:solidFill>
              <a:latin typeface="Arial - 18"/>
            </a:endParaRPr>
          </a:p>
          <a:p>
            <a:r>
              <a:rPr lang="ru-RU" sz="2000" smtClean="0">
                <a:solidFill>
                  <a:srgbClr val="000000"/>
                </a:solidFill>
                <a:latin typeface="Arial - 18"/>
              </a:rPr>
              <a:t>Каким по счету пришел медведь?</a:t>
            </a:r>
            <a:endParaRPr lang="ru-RU" sz="2000">
              <a:solidFill>
                <a:srgbClr val="000000"/>
              </a:solidFill>
              <a:latin typeface="Arial - 1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Группа 67"/>
          <p:cNvGrpSpPr/>
          <p:nvPr/>
        </p:nvGrpSpPr>
        <p:grpSpPr>
          <a:xfrm>
            <a:off x="4088765" y="951864"/>
            <a:ext cx="4574414" cy="3451100"/>
            <a:chOff x="4088765" y="951864"/>
            <a:chExt cx="4574414" cy="3451100"/>
          </a:xfrm>
        </p:grpSpPr>
        <p:sp>
          <p:nvSpPr>
            <p:cNvPr id="2" name="Полилиния 1"/>
            <p:cNvSpPr/>
            <p:nvPr/>
          </p:nvSpPr>
          <p:spPr>
            <a:xfrm>
              <a:off x="4634103" y="2552192"/>
              <a:ext cx="2217040" cy="945135"/>
            </a:xfrm>
            <a:custGeom>
              <a:avLst/>
              <a:gdLst/>
              <a:ahLst/>
              <a:cxnLst/>
              <a:rect l="0" t="0" r="0" b="0"/>
              <a:pathLst>
                <a:path w="2217040" h="945135">
                  <a:moveTo>
                    <a:pt x="0" y="0"/>
                  </a:moveTo>
                  <a:lnTo>
                    <a:pt x="2217039" y="0"/>
                  </a:lnTo>
                  <a:lnTo>
                    <a:pt x="2217039" y="945134"/>
                  </a:lnTo>
                  <a:lnTo>
                    <a:pt x="0" y="945134"/>
                  </a:lnTo>
                  <a:close/>
                </a:path>
              </a:pathLst>
            </a:custGeom>
            <a:solidFill>
              <a:srgbClr val="FFFF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олилиния 2"/>
            <p:cNvSpPr/>
            <p:nvPr/>
          </p:nvSpPr>
          <p:spPr>
            <a:xfrm>
              <a:off x="5151373" y="2642870"/>
              <a:ext cx="157862" cy="191898"/>
            </a:xfrm>
            <a:custGeom>
              <a:avLst/>
              <a:gdLst/>
              <a:ahLst/>
              <a:cxnLst/>
              <a:rect l="0" t="0" r="0" b="0"/>
              <a:pathLst>
                <a:path w="157862" h="191898">
                  <a:moveTo>
                    <a:pt x="0" y="0"/>
                  </a:moveTo>
                  <a:lnTo>
                    <a:pt x="148082" y="8635"/>
                  </a:lnTo>
                  <a:lnTo>
                    <a:pt x="157861" y="191897"/>
                  </a:lnTo>
                  <a:lnTo>
                    <a:pt x="1652" y="191897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5153025" y="3029457"/>
              <a:ext cx="159766" cy="214251"/>
            </a:xfrm>
            <a:custGeom>
              <a:avLst/>
              <a:gdLst/>
              <a:ahLst/>
              <a:cxnLst/>
              <a:rect l="0" t="0" r="0" b="0"/>
              <a:pathLst>
                <a:path w="159766" h="214251">
                  <a:moveTo>
                    <a:pt x="761" y="214250"/>
                  </a:moveTo>
                  <a:lnTo>
                    <a:pt x="0" y="53594"/>
                  </a:lnTo>
                  <a:lnTo>
                    <a:pt x="0" y="0"/>
                  </a:lnTo>
                  <a:lnTo>
                    <a:pt x="159765" y="0"/>
                  </a:lnTo>
                  <a:lnTo>
                    <a:pt x="158496" y="214250"/>
                  </a:lnTo>
                  <a:lnTo>
                    <a:pt x="90296" y="214250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5153025" y="2838323"/>
              <a:ext cx="152781" cy="195073"/>
            </a:xfrm>
            <a:custGeom>
              <a:avLst/>
              <a:gdLst/>
              <a:ahLst/>
              <a:cxnLst/>
              <a:rect l="0" t="0" r="0" b="0"/>
              <a:pathLst>
                <a:path w="152781" h="195073">
                  <a:moveTo>
                    <a:pt x="0" y="195072"/>
                  </a:moveTo>
                  <a:lnTo>
                    <a:pt x="0" y="53466"/>
                  </a:lnTo>
                  <a:lnTo>
                    <a:pt x="0" y="0"/>
                  </a:lnTo>
                  <a:lnTo>
                    <a:pt x="152272" y="0"/>
                  </a:lnTo>
                  <a:lnTo>
                    <a:pt x="152780" y="193040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7060310" y="1037082"/>
              <a:ext cx="1602869" cy="3365882"/>
            </a:xfrm>
            <a:custGeom>
              <a:avLst/>
              <a:gdLst/>
              <a:ahLst/>
              <a:cxnLst/>
              <a:rect l="0" t="0" r="0" b="0"/>
              <a:pathLst>
                <a:path w="1602869" h="3365882">
                  <a:moveTo>
                    <a:pt x="1352043" y="2941065"/>
                  </a:moveTo>
                  <a:lnTo>
                    <a:pt x="7494" y="3365881"/>
                  </a:lnTo>
                  <a:lnTo>
                    <a:pt x="0" y="1330578"/>
                  </a:lnTo>
                  <a:lnTo>
                    <a:pt x="246634" y="1010538"/>
                  </a:lnTo>
                  <a:lnTo>
                    <a:pt x="517780" y="584834"/>
                  </a:lnTo>
                  <a:lnTo>
                    <a:pt x="853441" y="0"/>
                  </a:lnTo>
                  <a:lnTo>
                    <a:pt x="1001015" y="223520"/>
                  </a:lnTo>
                  <a:lnTo>
                    <a:pt x="1126618" y="413893"/>
                  </a:lnTo>
                  <a:lnTo>
                    <a:pt x="1207517" y="523367"/>
                  </a:lnTo>
                  <a:lnTo>
                    <a:pt x="1325246" y="712216"/>
                  </a:lnTo>
                  <a:lnTo>
                    <a:pt x="1456309" y="909193"/>
                  </a:lnTo>
                  <a:lnTo>
                    <a:pt x="1535304" y="1005332"/>
                  </a:lnTo>
                  <a:lnTo>
                    <a:pt x="1602868" y="1101851"/>
                  </a:lnTo>
                  <a:lnTo>
                    <a:pt x="1526668" y="1163700"/>
                  </a:lnTo>
                  <a:lnTo>
                    <a:pt x="1417067" y="987044"/>
                  </a:lnTo>
                  <a:lnTo>
                    <a:pt x="1350010" y="1031875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4385945" y="4032884"/>
              <a:ext cx="938150" cy="208282"/>
            </a:xfrm>
            <a:custGeom>
              <a:avLst/>
              <a:gdLst/>
              <a:ahLst/>
              <a:cxnLst/>
              <a:rect l="0" t="0" r="0" b="0"/>
              <a:pathLst>
                <a:path w="938150" h="208282">
                  <a:moveTo>
                    <a:pt x="0" y="133224"/>
                  </a:moveTo>
                  <a:lnTo>
                    <a:pt x="2413" y="0"/>
                  </a:lnTo>
                  <a:lnTo>
                    <a:pt x="504825" y="25400"/>
                  </a:lnTo>
                  <a:lnTo>
                    <a:pt x="938149" y="61723"/>
                  </a:lnTo>
                  <a:lnTo>
                    <a:pt x="913891" y="208281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4374641" y="3645915"/>
              <a:ext cx="937769" cy="272797"/>
            </a:xfrm>
            <a:custGeom>
              <a:avLst/>
              <a:gdLst/>
              <a:ahLst/>
              <a:cxnLst/>
              <a:rect l="0" t="0" r="0" b="0"/>
              <a:pathLst>
                <a:path w="937769" h="272797">
                  <a:moveTo>
                    <a:pt x="1524" y="217298"/>
                  </a:moveTo>
                  <a:lnTo>
                    <a:pt x="0" y="101600"/>
                  </a:lnTo>
                  <a:lnTo>
                    <a:pt x="0" y="0"/>
                  </a:lnTo>
                  <a:lnTo>
                    <a:pt x="937387" y="58548"/>
                  </a:lnTo>
                  <a:lnTo>
                    <a:pt x="937768" y="272796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4381246" y="3443351"/>
              <a:ext cx="927608" cy="261494"/>
            </a:xfrm>
            <a:custGeom>
              <a:avLst/>
              <a:gdLst/>
              <a:ahLst/>
              <a:cxnLst/>
              <a:rect l="0" t="0" r="0" b="0"/>
              <a:pathLst>
                <a:path w="927608" h="261494">
                  <a:moveTo>
                    <a:pt x="0" y="209169"/>
                  </a:moveTo>
                  <a:lnTo>
                    <a:pt x="5588" y="0"/>
                  </a:lnTo>
                  <a:lnTo>
                    <a:pt x="185800" y="12064"/>
                  </a:lnTo>
                  <a:lnTo>
                    <a:pt x="927607" y="46989"/>
                  </a:lnTo>
                  <a:lnTo>
                    <a:pt x="927226" y="261493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4368672" y="3122167"/>
              <a:ext cx="941325" cy="370461"/>
            </a:xfrm>
            <a:custGeom>
              <a:avLst/>
              <a:gdLst/>
              <a:ahLst/>
              <a:cxnLst/>
              <a:rect l="0" t="0" r="0" b="0"/>
              <a:pathLst>
                <a:path w="941325" h="370461">
                  <a:moveTo>
                    <a:pt x="3175" y="200025"/>
                  </a:moveTo>
                  <a:lnTo>
                    <a:pt x="1651" y="0"/>
                  </a:lnTo>
                  <a:lnTo>
                    <a:pt x="341504" y="5081"/>
                  </a:lnTo>
                  <a:lnTo>
                    <a:pt x="342393" y="108078"/>
                  </a:lnTo>
                  <a:lnTo>
                    <a:pt x="759587" y="118746"/>
                  </a:lnTo>
                  <a:lnTo>
                    <a:pt x="941070" y="119508"/>
                  </a:lnTo>
                  <a:lnTo>
                    <a:pt x="941324" y="370460"/>
                  </a:lnTo>
                  <a:lnTo>
                    <a:pt x="535432" y="348997"/>
                  </a:lnTo>
                  <a:lnTo>
                    <a:pt x="0" y="323597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757289" y="3138932"/>
              <a:ext cx="308610" cy="256033"/>
            </a:xfrm>
            <a:custGeom>
              <a:avLst/>
              <a:gdLst/>
              <a:ahLst/>
              <a:cxnLst/>
              <a:rect l="0" t="0" r="0" b="0"/>
              <a:pathLst>
                <a:path w="308610" h="256033">
                  <a:moveTo>
                    <a:pt x="0" y="233298"/>
                  </a:moveTo>
                  <a:lnTo>
                    <a:pt x="889" y="0"/>
                  </a:lnTo>
                  <a:lnTo>
                    <a:pt x="308609" y="8128"/>
                  </a:lnTo>
                  <a:lnTo>
                    <a:pt x="308609" y="256032"/>
                  </a:lnTo>
                  <a:close/>
                </a:path>
              </a:pathLst>
            </a:custGeom>
            <a:solidFill>
              <a:srgbClr val="99663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4369561" y="2946907"/>
              <a:ext cx="343029" cy="184914"/>
            </a:xfrm>
            <a:custGeom>
              <a:avLst/>
              <a:gdLst/>
              <a:ahLst/>
              <a:cxnLst/>
              <a:rect l="0" t="0" r="0" b="0"/>
              <a:pathLst>
                <a:path w="343029" h="184914">
                  <a:moveTo>
                    <a:pt x="1143" y="179070"/>
                  </a:moveTo>
                  <a:lnTo>
                    <a:pt x="0" y="0"/>
                  </a:lnTo>
                  <a:lnTo>
                    <a:pt x="343028" y="10288"/>
                  </a:lnTo>
                  <a:lnTo>
                    <a:pt x="341885" y="184913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760844" y="2905886"/>
              <a:ext cx="305437" cy="242444"/>
            </a:xfrm>
            <a:custGeom>
              <a:avLst/>
              <a:gdLst/>
              <a:ahLst/>
              <a:cxnLst/>
              <a:rect l="0" t="0" r="0" b="0"/>
              <a:pathLst>
                <a:path w="305437" h="242444">
                  <a:moveTo>
                    <a:pt x="305436" y="0"/>
                  </a:moveTo>
                  <a:lnTo>
                    <a:pt x="303023" y="242443"/>
                  </a:lnTo>
                  <a:lnTo>
                    <a:pt x="382" y="236983"/>
                  </a:lnTo>
                  <a:lnTo>
                    <a:pt x="0" y="18796"/>
                  </a:lnTo>
                  <a:close/>
                </a:path>
              </a:pathLst>
            </a:custGeom>
            <a:solidFill>
              <a:srgbClr val="99663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4366386" y="2770251"/>
              <a:ext cx="346585" cy="188469"/>
            </a:xfrm>
            <a:custGeom>
              <a:avLst/>
              <a:gdLst/>
              <a:ahLst/>
              <a:cxnLst/>
              <a:rect l="0" t="0" r="0" b="0"/>
              <a:pathLst>
                <a:path w="346585" h="188469">
                  <a:moveTo>
                    <a:pt x="0" y="175894"/>
                  </a:moveTo>
                  <a:lnTo>
                    <a:pt x="0" y="0"/>
                  </a:lnTo>
                  <a:lnTo>
                    <a:pt x="346584" y="381"/>
                  </a:lnTo>
                  <a:lnTo>
                    <a:pt x="345822" y="188468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4362450" y="2396617"/>
              <a:ext cx="2701418" cy="533528"/>
            </a:xfrm>
            <a:custGeom>
              <a:avLst/>
              <a:gdLst/>
              <a:ahLst/>
              <a:cxnLst/>
              <a:rect l="0" t="0" r="0" b="0"/>
              <a:pathLst>
                <a:path w="2701418" h="533528">
                  <a:moveTo>
                    <a:pt x="2699511" y="0"/>
                  </a:moveTo>
                  <a:lnTo>
                    <a:pt x="2701417" y="533527"/>
                  </a:lnTo>
                  <a:lnTo>
                    <a:pt x="2399665" y="524128"/>
                  </a:lnTo>
                  <a:lnTo>
                    <a:pt x="2398394" y="317372"/>
                  </a:lnTo>
                  <a:lnTo>
                    <a:pt x="0" y="216534"/>
                  </a:lnTo>
                  <a:lnTo>
                    <a:pt x="3555" y="51943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4371847" y="2622550"/>
              <a:ext cx="338838" cy="151639"/>
            </a:xfrm>
            <a:custGeom>
              <a:avLst/>
              <a:gdLst/>
              <a:ahLst/>
              <a:cxnLst/>
              <a:rect l="0" t="0" r="0" b="0"/>
              <a:pathLst>
                <a:path w="338838" h="151639">
                  <a:moveTo>
                    <a:pt x="0" y="145795"/>
                  </a:moveTo>
                  <a:lnTo>
                    <a:pt x="381" y="0"/>
                  </a:lnTo>
                  <a:lnTo>
                    <a:pt x="338837" y="3810"/>
                  </a:lnTo>
                  <a:lnTo>
                    <a:pt x="338329" y="151638"/>
                  </a:lnTo>
                  <a:lnTo>
                    <a:pt x="225680" y="151638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4115053" y="2381250"/>
              <a:ext cx="2807209" cy="199009"/>
            </a:xfrm>
            <a:custGeom>
              <a:avLst/>
              <a:gdLst/>
              <a:ahLst/>
              <a:cxnLst/>
              <a:rect l="0" t="0" r="0" b="0"/>
              <a:pathLst>
                <a:path w="2807209" h="199009">
                  <a:moveTo>
                    <a:pt x="2684653" y="197485"/>
                  </a:moveTo>
                  <a:lnTo>
                    <a:pt x="2413381" y="186563"/>
                  </a:lnTo>
                  <a:lnTo>
                    <a:pt x="2278000" y="186563"/>
                  </a:lnTo>
                  <a:lnTo>
                    <a:pt x="2170431" y="181864"/>
                  </a:lnTo>
                  <a:lnTo>
                    <a:pt x="1654683" y="143891"/>
                  </a:lnTo>
                  <a:lnTo>
                    <a:pt x="1533780" y="143891"/>
                  </a:lnTo>
                  <a:lnTo>
                    <a:pt x="1409700" y="132969"/>
                  </a:lnTo>
                  <a:lnTo>
                    <a:pt x="992379" y="111886"/>
                  </a:lnTo>
                  <a:lnTo>
                    <a:pt x="845693" y="100838"/>
                  </a:lnTo>
                  <a:lnTo>
                    <a:pt x="710566" y="100838"/>
                  </a:lnTo>
                  <a:lnTo>
                    <a:pt x="575056" y="90297"/>
                  </a:lnTo>
                  <a:lnTo>
                    <a:pt x="439801" y="90297"/>
                  </a:lnTo>
                  <a:lnTo>
                    <a:pt x="236729" y="79501"/>
                  </a:lnTo>
                  <a:lnTo>
                    <a:pt x="112776" y="79501"/>
                  </a:lnTo>
                  <a:lnTo>
                    <a:pt x="22480" y="68960"/>
                  </a:lnTo>
                  <a:lnTo>
                    <a:pt x="11050" y="58292"/>
                  </a:lnTo>
                  <a:lnTo>
                    <a:pt x="11050" y="36829"/>
                  </a:lnTo>
                  <a:lnTo>
                    <a:pt x="0" y="25907"/>
                  </a:lnTo>
                  <a:lnTo>
                    <a:pt x="0" y="15367"/>
                  </a:lnTo>
                  <a:lnTo>
                    <a:pt x="315723" y="0"/>
                  </a:lnTo>
                  <a:lnTo>
                    <a:pt x="2478278" y="54482"/>
                  </a:lnTo>
                  <a:lnTo>
                    <a:pt x="2782825" y="83311"/>
                  </a:lnTo>
                  <a:lnTo>
                    <a:pt x="2796540" y="80264"/>
                  </a:lnTo>
                  <a:lnTo>
                    <a:pt x="2807208" y="134492"/>
                  </a:lnTo>
                  <a:lnTo>
                    <a:pt x="2787904" y="173608"/>
                  </a:lnTo>
                  <a:lnTo>
                    <a:pt x="2781554" y="199008"/>
                  </a:lnTo>
                  <a:close/>
                </a:path>
              </a:pathLst>
            </a:custGeom>
            <a:solidFill>
              <a:srgbClr val="92593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6895083" y="1012444"/>
              <a:ext cx="1033909" cy="1569339"/>
            </a:xfrm>
            <a:custGeom>
              <a:avLst/>
              <a:gdLst/>
              <a:ahLst/>
              <a:cxnLst/>
              <a:rect l="0" t="0" r="0" b="0"/>
              <a:pathLst>
                <a:path w="1033909" h="1569339">
                  <a:moveTo>
                    <a:pt x="105284" y="1310258"/>
                  </a:moveTo>
                  <a:lnTo>
                    <a:pt x="218186" y="1149604"/>
                  </a:lnTo>
                  <a:lnTo>
                    <a:pt x="342393" y="999108"/>
                  </a:lnTo>
                  <a:lnTo>
                    <a:pt x="455042" y="838454"/>
                  </a:lnTo>
                  <a:lnTo>
                    <a:pt x="613157" y="613663"/>
                  </a:lnTo>
                  <a:lnTo>
                    <a:pt x="641859" y="580008"/>
                  </a:lnTo>
                  <a:lnTo>
                    <a:pt x="1024890" y="0"/>
                  </a:lnTo>
                  <a:lnTo>
                    <a:pt x="1033908" y="106298"/>
                  </a:lnTo>
                  <a:lnTo>
                    <a:pt x="616332" y="752475"/>
                  </a:lnTo>
                  <a:lnTo>
                    <a:pt x="215900" y="1334897"/>
                  </a:lnTo>
                  <a:lnTo>
                    <a:pt x="49023" y="1522095"/>
                  </a:lnTo>
                  <a:lnTo>
                    <a:pt x="0" y="1569338"/>
                  </a:lnTo>
                  <a:lnTo>
                    <a:pt x="6350" y="1512061"/>
                  </a:lnTo>
                  <a:lnTo>
                    <a:pt x="3557" y="1470532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4088765" y="951864"/>
              <a:ext cx="3843782" cy="1535813"/>
            </a:xfrm>
            <a:custGeom>
              <a:avLst/>
              <a:gdLst/>
              <a:ahLst/>
              <a:cxnLst/>
              <a:rect l="0" t="0" r="0" b="0"/>
              <a:pathLst>
                <a:path w="3843782" h="1535813">
                  <a:moveTo>
                    <a:pt x="2161794" y="1526033"/>
                  </a:moveTo>
                  <a:lnTo>
                    <a:pt x="388746" y="1448943"/>
                  </a:lnTo>
                  <a:lnTo>
                    <a:pt x="0" y="1448943"/>
                  </a:lnTo>
                  <a:lnTo>
                    <a:pt x="272542" y="1038987"/>
                  </a:lnTo>
                  <a:lnTo>
                    <a:pt x="757300" y="385827"/>
                  </a:lnTo>
                  <a:lnTo>
                    <a:pt x="1005458" y="53468"/>
                  </a:lnTo>
                  <a:lnTo>
                    <a:pt x="1422654" y="21844"/>
                  </a:lnTo>
                  <a:lnTo>
                    <a:pt x="1760981" y="10922"/>
                  </a:lnTo>
                  <a:lnTo>
                    <a:pt x="2515489" y="1652"/>
                  </a:lnTo>
                  <a:lnTo>
                    <a:pt x="2843656" y="0"/>
                  </a:lnTo>
                  <a:lnTo>
                    <a:pt x="3204337" y="0"/>
                  </a:lnTo>
                  <a:lnTo>
                    <a:pt x="3843781" y="47372"/>
                  </a:lnTo>
                  <a:lnTo>
                    <a:pt x="3430396" y="699262"/>
                  </a:lnTo>
                  <a:lnTo>
                    <a:pt x="2965323" y="1352043"/>
                  </a:lnTo>
                  <a:lnTo>
                    <a:pt x="2803652" y="1527175"/>
                  </a:lnTo>
                  <a:lnTo>
                    <a:pt x="2681478" y="1535812"/>
                  </a:lnTo>
                  <a:close/>
                </a:path>
              </a:pathLst>
            </a:custGeom>
            <a:solidFill>
              <a:srgbClr val="82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908290" y="993266"/>
              <a:ext cx="752094" cy="1160655"/>
            </a:xfrm>
            <a:custGeom>
              <a:avLst/>
              <a:gdLst/>
              <a:ahLst/>
              <a:cxnLst/>
              <a:rect l="0" t="0" r="0" b="0"/>
              <a:pathLst>
                <a:path w="752094" h="1160655">
                  <a:moveTo>
                    <a:pt x="752093" y="1144144"/>
                  </a:moveTo>
                  <a:lnTo>
                    <a:pt x="716661" y="1160654"/>
                  </a:lnTo>
                  <a:lnTo>
                    <a:pt x="274319" y="455803"/>
                  </a:lnTo>
                  <a:lnTo>
                    <a:pt x="0" y="43053"/>
                  </a:lnTo>
                  <a:lnTo>
                    <a:pt x="13335" y="0"/>
                  </a:lnTo>
                  <a:lnTo>
                    <a:pt x="248412" y="328803"/>
                  </a:lnTo>
                  <a:close/>
                </a:path>
              </a:pathLst>
            </a:custGeom>
            <a:solidFill>
              <a:srgbClr val="66333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4384802" y="3858895"/>
              <a:ext cx="926465" cy="244729"/>
            </a:xfrm>
            <a:custGeom>
              <a:avLst/>
              <a:gdLst/>
              <a:ahLst/>
              <a:cxnLst/>
              <a:rect l="0" t="0" r="0" b="0"/>
              <a:pathLst>
                <a:path w="926465" h="244729">
                  <a:moveTo>
                    <a:pt x="921384" y="244728"/>
                  </a:moveTo>
                  <a:lnTo>
                    <a:pt x="5969" y="170814"/>
                  </a:lnTo>
                  <a:lnTo>
                    <a:pt x="0" y="0"/>
                  </a:lnTo>
                  <a:lnTo>
                    <a:pt x="926464" y="58293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340859" y="2510789"/>
              <a:ext cx="174752" cy="169165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331715" y="2730373"/>
              <a:ext cx="182626" cy="164591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6883400" y="2865755"/>
              <a:ext cx="187960" cy="175768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873113" y="2644647"/>
              <a:ext cx="196341" cy="181864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6881748" y="3088004"/>
              <a:ext cx="196342" cy="181865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4338446" y="2955544"/>
              <a:ext cx="177038" cy="171958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4329049" y="3170936"/>
              <a:ext cx="186943" cy="171704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4350258" y="3367913"/>
              <a:ext cx="177038" cy="171957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335653" y="3563365"/>
              <a:ext cx="186943" cy="171705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4336922" y="3758057"/>
              <a:ext cx="177038" cy="171957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331081" y="3947667"/>
              <a:ext cx="186944" cy="171705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5283327" y="2617851"/>
              <a:ext cx="162560" cy="1647190"/>
            </a:xfrm>
            <a:custGeom>
              <a:avLst/>
              <a:gdLst/>
              <a:ahLst/>
              <a:cxnLst/>
              <a:rect l="0" t="0" r="0" b="0"/>
              <a:pathLst>
                <a:path w="162560" h="1647190">
                  <a:moveTo>
                    <a:pt x="1269" y="1635759"/>
                  </a:moveTo>
                  <a:lnTo>
                    <a:pt x="0" y="46863"/>
                  </a:lnTo>
                  <a:lnTo>
                    <a:pt x="9017" y="22606"/>
                  </a:lnTo>
                  <a:lnTo>
                    <a:pt x="29844" y="12446"/>
                  </a:lnTo>
                  <a:lnTo>
                    <a:pt x="52705" y="5079"/>
                  </a:lnTo>
                  <a:lnTo>
                    <a:pt x="75438" y="0"/>
                  </a:lnTo>
                  <a:lnTo>
                    <a:pt x="101726" y="1904"/>
                  </a:lnTo>
                  <a:lnTo>
                    <a:pt x="127888" y="9651"/>
                  </a:lnTo>
                  <a:lnTo>
                    <a:pt x="148463" y="22606"/>
                  </a:lnTo>
                  <a:lnTo>
                    <a:pt x="162559" y="39497"/>
                  </a:lnTo>
                  <a:lnTo>
                    <a:pt x="157861" y="1647189"/>
                  </a:lnTo>
                  <a:close/>
                </a:path>
              </a:pathLst>
            </a:custGeom>
            <a:solidFill>
              <a:srgbClr val="92593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5432171" y="2623692"/>
              <a:ext cx="189484" cy="1661288"/>
            </a:xfrm>
            <a:custGeom>
              <a:avLst/>
              <a:gdLst/>
              <a:ahLst/>
              <a:cxnLst/>
              <a:rect l="0" t="0" r="0" b="0"/>
              <a:pathLst>
                <a:path w="189484" h="1661288">
                  <a:moveTo>
                    <a:pt x="0" y="1641729"/>
                  </a:moveTo>
                  <a:lnTo>
                    <a:pt x="16382" y="46863"/>
                  </a:lnTo>
                  <a:lnTo>
                    <a:pt x="25781" y="22734"/>
                  </a:lnTo>
                  <a:lnTo>
                    <a:pt x="48259" y="12574"/>
                  </a:lnTo>
                  <a:lnTo>
                    <a:pt x="71755" y="5081"/>
                  </a:lnTo>
                  <a:lnTo>
                    <a:pt x="96519" y="0"/>
                  </a:lnTo>
                  <a:lnTo>
                    <a:pt x="124332" y="2033"/>
                  </a:lnTo>
                  <a:lnTo>
                    <a:pt x="152654" y="9780"/>
                  </a:lnTo>
                  <a:lnTo>
                    <a:pt x="174625" y="22734"/>
                  </a:lnTo>
                  <a:lnTo>
                    <a:pt x="189483" y="39116"/>
                  </a:lnTo>
                  <a:lnTo>
                    <a:pt x="175387" y="1661287"/>
                  </a:lnTo>
                  <a:close/>
                </a:path>
              </a:pathLst>
            </a:custGeom>
            <a:solidFill>
              <a:srgbClr val="92593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5598921" y="2637027"/>
              <a:ext cx="175134" cy="1661162"/>
            </a:xfrm>
            <a:custGeom>
              <a:avLst/>
              <a:gdLst/>
              <a:ahLst/>
              <a:cxnLst/>
              <a:rect l="0" t="0" r="0" b="0"/>
              <a:pathLst>
                <a:path w="175134" h="1661162">
                  <a:moveTo>
                    <a:pt x="0" y="1645539"/>
                  </a:moveTo>
                  <a:lnTo>
                    <a:pt x="7875" y="46864"/>
                  </a:lnTo>
                  <a:lnTo>
                    <a:pt x="29464" y="22606"/>
                  </a:lnTo>
                  <a:lnTo>
                    <a:pt x="48769" y="12446"/>
                  </a:lnTo>
                  <a:lnTo>
                    <a:pt x="69977" y="4953"/>
                  </a:lnTo>
                  <a:lnTo>
                    <a:pt x="91059" y="0"/>
                  </a:lnTo>
                  <a:lnTo>
                    <a:pt x="115444" y="1905"/>
                  </a:lnTo>
                  <a:lnTo>
                    <a:pt x="140082" y="9780"/>
                  </a:lnTo>
                  <a:lnTo>
                    <a:pt x="159005" y="22606"/>
                  </a:lnTo>
                  <a:lnTo>
                    <a:pt x="172339" y="38990"/>
                  </a:lnTo>
                  <a:lnTo>
                    <a:pt x="175133" y="1661161"/>
                  </a:lnTo>
                  <a:close/>
                </a:path>
              </a:pathLst>
            </a:custGeom>
            <a:solidFill>
              <a:srgbClr val="92593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5769228" y="2631948"/>
              <a:ext cx="169674" cy="1675257"/>
            </a:xfrm>
            <a:custGeom>
              <a:avLst/>
              <a:gdLst/>
              <a:ahLst/>
              <a:cxnLst/>
              <a:rect l="0" t="0" r="0" b="0"/>
              <a:pathLst>
                <a:path w="169674" h="1675257">
                  <a:moveTo>
                    <a:pt x="0" y="1662303"/>
                  </a:moveTo>
                  <a:lnTo>
                    <a:pt x="2413" y="41402"/>
                  </a:lnTo>
                  <a:lnTo>
                    <a:pt x="26798" y="22606"/>
                  </a:lnTo>
                  <a:lnTo>
                    <a:pt x="46101" y="12446"/>
                  </a:lnTo>
                  <a:lnTo>
                    <a:pt x="67183" y="5079"/>
                  </a:lnTo>
                  <a:lnTo>
                    <a:pt x="88393" y="0"/>
                  </a:lnTo>
                  <a:lnTo>
                    <a:pt x="112776" y="1904"/>
                  </a:lnTo>
                  <a:lnTo>
                    <a:pt x="137414" y="9652"/>
                  </a:lnTo>
                  <a:lnTo>
                    <a:pt x="156337" y="22606"/>
                  </a:lnTo>
                  <a:lnTo>
                    <a:pt x="169673" y="38988"/>
                  </a:lnTo>
                  <a:lnTo>
                    <a:pt x="169673" y="1675256"/>
                  </a:lnTo>
                  <a:close/>
                </a:path>
              </a:pathLst>
            </a:custGeom>
            <a:solidFill>
              <a:srgbClr val="92593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928740" y="2636266"/>
              <a:ext cx="167641" cy="1682624"/>
            </a:xfrm>
            <a:custGeom>
              <a:avLst/>
              <a:gdLst/>
              <a:ahLst/>
              <a:cxnLst/>
              <a:rect l="0" t="0" r="0" b="0"/>
              <a:pathLst>
                <a:path w="167641" h="1682624">
                  <a:moveTo>
                    <a:pt x="0" y="1675256"/>
                  </a:moveTo>
                  <a:lnTo>
                    <a:pt x="7748" y="47244"/>
                  </a:lnTo>
                  <a:lnTo>
                    <a:pt x="29083" y="22606"/>
                  </a:lnTo>
                  <a:lnTo>
                    <a:pt x="47880" y="12445"/>
                  </a:lnTo>
                  <a:lnTo>
                    <a:pt x="67819" y="5079"/>
                  </a:lnTo>
                  <a:lnTo>
                    <a:pt x="88646" y="0"/>
                  </a:lnTo>
                  <a:lnTo>
                    <a:pt x="112269" y="1778"/>
                  </a:lnTo>
                  <a:lnTo>
                    <a:pt x="136525" y="9651"/>
                  </a:lnTo>
                  <a:lnTo>
                    <a:pt x="154560" y="22606"/>
                  </a:lnTo>
                  <a:lnTo>
                    <a:pt x="167640" y="39116"/>
                  </a:lnTo>
                  <a:lnTo>
                    <a:pt x="164338" y="1682623"/>
                  </a:lnTo>
                  <a:close/>
                </a:path>
              </a:pathLst>
            </a:custGeom>
            <a:solidFill>
              <a:srgbClr val="92593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5255005" y="3948810"/>
              <a:ext cx="800863" cy="199011"/>
            </a:xfrm>
            <a:custGeom>
              <a:avLst/>
              <a:gdLst/>
              <a:ahLst/>
              <a:cxnLst/>
              <a:rect l="0" t="0" r="0" b="0"/>
              <a:pathLst>
                <a:path w="800863" h="199011">
                  <a:moveTo>
                    <a:pt x="800862" y="199010"/>
                  </a:moveTo>
                  <a:lnTo>
                    <a:pt x="27560" y="138811"/>
                  </a:lnTo>
                  <a:lnTo>
                    <a:pt x="6731" y="120016"/>
                  </a:lnTo>
                  <a:lnTo>
                    <a:pt x="0" y="89536"/>
                  </a:lnTo>
                  <a:lnTo>
                    <a:pt x="1271" y="53975"/>
                  </a:lnTo>
                  <a:lnTo>
                    <a:pt x="11939" y="20701"/>
                  </a:lnTo>
                  <a:lnTo>
                    <a:pt x="27560" y="0"/>
                  </a:lnTo>
                  <a:lnTo>
                    <a:pt x="782448" y="34799"/>
                  </a:lnTo>
                  <a:lnTo>
                    <a:pt x="797687" y="63374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5257038" y="2850388"/>
              <a:ext cx="823215" cy="187707"/>
            </a:xfrm>
            <a:custGeom>
              <a:avLst/>
              <a:gdLst/>
              <a:ahLst/>
              <a:cxnLst/>
              <a:rect l="0" t="0" r="0" b="0"/>
              <a:pathLst>
                <a:path w="823215" h="187707">
                  <a:moveTo>
                    <a:pt x="823214" y="187706"/>
                  </a:moveTo>
                  <a:lnTo>
                    <a:pt x="25527" y="150113"/>
                  </a:lnTo>
                  <a:lnTo>
                    <a:pt x="11429" y="118491"/>
                  </a:lnTo>
                  <a:lnTo>
                    <a:pt x="0" y="76962"/>
                  </a:lnTo>
                  <a:lnTo>
                    <a:pt x="8254" y="33654"/>
                  </a:lnTo>
                  <a:lnTo>
                    <a:pt x="25146" y="0"/>
                  </a:lnTo>
                  <a:lnTo>
                    <a:pt x="823214" y="29337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812028" y="4026534"/>
              <a:ext cx="233553" cy="84076"/>
            </a:xfrm>
            <a:custGeom>
              <a:avLst/>
              <a:gdLst/>
              <a:ahLst/>
              <a:cxnLst/>
              <a:rect l="0" t="0" r="0" b="0"/>
              <a:pathLst>
                <a:path w="233553" h="84076">
                  <a:moveTo>
                    <a:pt x="26669" y="64136"/>
                  </a:moveTo>
                  <a:lnTo>
                    <a:pt x="0" y="44196"/>
                  </a:lnTo>
                  <a:lnTo>
                    <a:pt x="9017" y="18416"/>
                  </a:lnTo>
                  <a:lnTo>
                    <a:pt x="35306" y="3556"/>
                  </a:lnTo>
                  <a:lnTo>
                    <a:pt x="233552" y="0"/>
                  </a:lnTo>
                  <a:lnTo>
                    <a:pt x="232029" y="84075"/>
                  </a:lnTo>
                  <a:close/>
                </a:path>
              </a:pathLst>
            </a:custGeom>
            <a:solidFill>
              <a:srgbClr val="B2B2B2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6021704" y="3079495"/>
              <a:ext cx="201297" cy="271273"/>
            </a:xfrm>
            <a:custGeom>
              <a:avLst/>
              <a:gdLst/>
              <a:ahLst/>
              <a:cxnLst/>
              <a:rect l="0" t="0" r="0" b="0"/>
              <a:pathLst>
                <a:path w="201297" h="271273">
                  <a:moveTo>
                    <a:pt x="44705" y="264288"/>
                  </a:moveTo>
                  <a:lnTo>
                    <a:pt x="23242" y="232919"/>
                  </a:lnTo>
                  <a:lnTo>
                    <a:pt x="5080" y="176276"/>
                  </a:lnTo>
                  <a:lnTo>
                    <a:pt x="1905" y="134112"/>
                  </a:lnTo>
                  <a:lnTo>
                    <a:pt x="0" y="104649"/>
                  </a:lnTo>
                  <a:lnTo>
                    <a:pt x="9780" y="51562"/>
                  </a:lnTo>
                  <a:lnTo>
                    <a:pt x="43561" y="1906"/>
                  </a:lnTo>
                  <a:lnTo>
                    <a:pt x="201296" y="0"/>
                  </a:lnTo>
                  <a:lnTo>
                    <a:pt x="198248" y="271272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79972" y="2917189"/>
              <a:ext cx="181738" cy="81282"/>
            </a:xfrm>
            <a:custGeom>
              <a:avLst/>
              <a:gdLst/>
              <a:ahLst/>
              <a:cxnLst/>
              <a:rect l="0" t="0" r="0" b="0"/>
              <a:pathLst>
                <a:path w="181738" h="81282">
                  <a:moveTo>
                    <a:pt x="9525" y="72390"/>
                  </a:moveTo>
                  <a:lnTo>
                    <a:pt x="0" y="39116"/>
                  </a:lnTo>
                  <a:lnTo>
                    <a:pt x="16892" y="11684"/>
                  </a:lnTo>
                  <a:lnTo>
                    <a:pt x="174753" y="0"/>
                  </a:lnTo>
                  <a:lnTo>
                    <a:pt x="181737" y="34799"/>
                  </a:lnTo>
                  <a:lnTo>
                    <a:pt x="172720" y="81281"/>
                  </a:lnTo>
                  <a:lnTo>
                    <a:pt x="97410" y="80900"/>
                  </a:lnTo>
                  <a:close/>
                </a:path>
              </a:pathLst>
            </a:custGeom>
            <a:solidFill>
              <a:srgbClr val="B2B2B2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030340" y="2676017"/>
              <a:ext cx="195455" cy="410845"/>
            </a:xfrm>
            <a:custGeom>
              <a:avLst/>
              <a:gdLst/>
              <a:ahLst/>
              <a:cxnLst/>
              <a:rect l="0" t="0" r="0" b="0"/>
              <a:pathLst>
                <a:path w="195455" h="410845">
                  <a:moveTo>
                    <a:pt x="194311" y="410844"/>
                  </a:moveTo>
                  <a:lnTo>
                    <a:pt x="101346" y="407034"/>
                  </a:lnTo>
                  <a:lnTo>
                    <a:pt x="33782" y="407034"/>
                  </a:lnTo>
                  <a:lnTo>
                    <a:pt x="14860" y="383921"/>
                  </a:lnTo>
                  <a:lnTo>
                    <a:pt x="7494" y="357378"/>
                  </a:lnTo>
                  <a:lnTo>
                    <a:pt x="3556" y="333883"/>
                  </a:lnTo>
                  <a:lnTo>
                    <a:pt x="0" y="310387"/>
                  </a:lnTo>
                  <a:lnTo>
                    <a:pt x="1144" y="283463"/>
                  </a:lnTo>
                  <a:lnTo>
                    <a:pt x="7494" y="262381"/>
                  </a:lnTo>
                  <a:lnTo>
                    <a:pt x="20448" y="233044"/>
                  </a:lnTo>
                  <a:lnTo>
                    <a:pt x="33782" y="209931"/>
                  </a:lnTo>
                  <a:lnTo>
                    <a:pt x="62485" y="188087"/>
                  </a:lnTo>
                  <a:lnTo>
                    <a:pt x="165989" y="187197"/>
                  </a:lnTo>
                  <a:lnTo>
                    <a:pt x="63627" y="187706"/>
                  </a:lnTo>
                  <a:lnTo>
                    <a:pt x="33782" y="171577"/>
                  </a:lnTo>
                  <a:lnTo>
                    <a:pt x="22733" y="160655"/>
                  </a:lnTo>
                  <a:lnTo>
                    <a:pt x="11304" y="118109"/>
                  </a:lnTo>
                  <a:lnTo>
                    <a:pt x="11304" y="96647"/>
                  </a:lnTo>
                  <a:lnTo>
                    <a:pt x="11304" y="74675"/>
                  </a:lnTo>
                  <a:lnTo>
                    <a:pt x="22733" y="43053"/>
                  </a:lnTo>
                  <a:lnTo>
                    <a:pt x="33782" y="21081"/>
                  </a:lnTo>
                  <a:lnTo>
                    <a:pt x="45086" y="0"/>
                  </a:lnTo>
                  <a:lnTo>
                    <a:pt x="195454" y="12191"/>
                  </a:lnTo>
                  <a:lnTo>
                    <a:pt x="191517" y="182118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6011164" y="4138803"/>
              <a:ext cx="1056641" cy="262637"/>
            </a:xfrm>
            <a:custGeom>
              <a:avLst/>
              <a:gdLst/>
              <a:ahLst/>
              <a:cxnLst/>
              <a:rect l="0" t="0" r="0" b="0"/>
              <a:pathLst>
                <a:path w="1056641" h="262637">
                  <a:moveTo>
                    <a:pt x="1053083" y="262636"/>
                  </a:moveTo>
                  <a:lnTo>
                    <a:pt x="30226" y="175894"/>
                  </a:lnTo>
                  <a:lnTo>
                    <a:pt x="18795" y="164973"/>
                  </a:lnTo>
                  <a:lnTo>
                    <a:pt x="3556" y="145795"/>
                  </a:lnTo>
                  <a:lnTo>
                    <a:pt x="3556" y="129286"/>
                  </a:lnTo>
                  <a:lnTo>
                    <a:pt x="0" y="101981"/>
                  </a:lnTo>
                  <a:lnTo>
                    <a:pt x="0" y="70231"/>
                  </a:lnTo>
                  <a:lnTo>
                    <a:pt x="7746" y="41782"/>
                  </a:lnTo>
                  <a:lnTo>
                    <a:pt x="18795" y="28956"/>
                  </a:lnTo>
                  <a:lnTo>
                    <a:pt x="44322" y="0"/>
                  </a:lnTo>
                  <a:lnTo>
                    <a:pt x="345694" y="22987"/>
                  </a:lnTo>
                  <a:lnTo>
                    <a:pt x="817626" y="69976"/>
                  </a:lnTo>
                  <a:lnTo>
                    <a:pt x="1056640" y="95376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010275" y="3942969"/>
              <a:ext cx="1058672" cy="291592"/>
            </a:xfrm>
            <a:custGeom>
              <a:avLst/>
              <a:gdLst/>
              <a:ahLst/>
              <a:cxnLst/>
              <a:rect l="0" t="0" r="0" b="0"/>
              <a:pathLst>
                <a:path w="1058672" h="291592">
                  <a:moveTo>
                    <a:pt x="1058671" y="89534"/>
                  </a:moveTo>
                  <a:lnTo>
                    <a:pt x="1058418" y="291591"/>
                  </a:lnTo>
                  <a:lnTo>
                    <a:pt x="225297" y="209803"/>
                  </a:lnTo>
                  <a:lnTo>
                    <a:pt x="45211" y="199263"/>
                  </a:lnTo>
                  <a:lnTo>
                    <a:pt x="11429" y="167259"/>
                  </a:lnTo>
                  <a:lnTo>
                    <a:pt x="11429" y="156336"/>
                  </a:lnTo>
                  <a:lnTo>
                    <a:pt x="11429" y="145796"/>
                  </a:lnTo>
                  <a:lnTo>
                    <a:pt x="0" y="135127"/>
                  </a:lnTo>
                  <a:lnTo>
                    <a:pt x="0" y="113665"/>
                  </a:lnTo>
                  <a:lnTo>
                    <a:pt x="0" y="92328"/>
                  </a:lnTo>
                  <a:lnTo>
                    <a:pt x="0" y="70739"/>
                  </a:lnTo>
                  <a:lnTo>
                    <a:pt x="0" y="49276"/>
                  </a:lnTo>
                  <a:lnTo>
                    <a:pt x="15747" y="20320"/>
                  </a:lnTo>
                  <a:lnTo>
                    <a:pt x="38480" y="0"/>
                  </a:lnTo>
                  <a:lnTo>
                    <a:pt x="735710" y="58927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006338" y="3745610"/>
              <a:ext cx="1061467" cy="289181"/>
            </a:xfrm>
            <a:custGeom>
              <a:avLst/>
              <a:gdLst/>
              <a:ahLst/>
              <a:cxnLst/>
              <a:rect l="0" t="0" r="0" b="0"/>
              <a:pathLst>
                <a:path w="1061467" h="289181">
                  <a:moveTo>
                    <a:pt x="1059942" y="69088"/>
                  </a:moveTo>
                  <a:lnTo>
                    <a:pt x="1061466" y="289180"/>
                  </a:lnTo>
                  <a:lnTo>
                    <a:pt x="241046" y="218060"/>
                  </a:lnTo>
                  <a:lnTo>
                    <a:pt x="49529" y="204470"/>
                  </a:lnTo>
                  <a:lnTo>
                    <a:pt x="26796" y="182880"/>
                  </a:lnTo>
                  <a:lnTo>
                    <a:pt x="8382" y="160148"/>
                  </a:lnTo>
                  <a:lnTo>
                    <a:pt x="4445" y="139828"/>
                  </a:lnTo>
                  <a:lnTo>
                    <a:pt x="0" y="113285"/>
                  </a:lnTo>
                  <a:lnTo>
                    <a:pt x="508" y="91822"/>
                  </a:lnTo>
                  <a:lnTo>
                    <a:pt x="9525" y="55499"/>
                  </a:lnTo>
                  <a:lnTo>
                    <a:pt x="26034" y="24130"/>
                  </a:lnTo>
                  <a:lnTo>
                    <a:pt x="45212" y="0"/>
                  </a:lnTo>
                  <a:lnTo>
                    <a:pt x="611631" y="35561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6010275" y="3543427"/>
              <a:ext cx="1058419" cy="276352"/>
            </a:xfrm>
            <a:custGeom>
              <a:avLst/>
              <a:gdLst/>
              <a:ahLst/>
              <a:cxnLst/>
              <a:rect l="0" t="0" r="0" b="0"/>
              <a:pathLst>
                <a:path w="1058419" h="276352">
                  <a:moveTo>
                    <a:pt x="1055623" y="276351"/>
                  </a:moveTo>
                  <a:lnTo>
                    <a:pt x="992758" y="270509"/>
                  </a:lnTo>
                  <a:lnTo>
                    <a:pt x="45592" y="203707"/>
                  </a:lnTo>
                  <a:lnTo>
                    <a:pt x="22859" y="192658"/>
                  </a:lnTo>
                  <a:lnTo>
                    <a:pt x="11810" y="171195"/>
                  </a:lnTo>
                  <a:lnTo>
                    <a:pt x="4064" y="155575"/>
                  </a:lnTo>
                  <a:lnTo>
                    <a:pt x="0" y="139192"/>
                  </a:lnTo>
                  <a:lnTo>
                    <a:pt x="0" y="107061"/>
                  </a:lnTo>
                  <a:lnTo>
                    <a:pt x="5588" y="78232"/>
                  </a:lnTo>
                  <a:lnTo>
                    <a:pt x="18796" y="52832"/>
                  </a:lnTo>
                  <a:lnTo>
                    <a:pt x="35305" y="21082"/>
                  </a:lnTo>
                  <a:lnTo>
                    <a:pt x="52323" y="0"/>
                  </a:lnTo>
                  <a:lnTo>
                    <a:pt x="219075" y="9398"/>
                  </a:lnTo>
                  <a:lnTo>
                    <a:pt x="520572" y="25019"/>
                  </a:lnTo>
                  <a:lnTo>
                    <a:pt x="819657" y="45338"/>
                  </a:lnTo>
                  <a:lnTo>
                    <a:pt x="1058418" y="57912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6018529" y="3339465"/>
              <a:ext cx="1048132" cy="267716"/>
            </a:xfrm>
            <a:custGeom>
              <a:avLst/>
              <a:gdLst/>
              <a:ahLst/>
              <a:cxnLst/>
              <a:rect l="0" t="0" r="0" b="0"/>
              <a:pathLst>
                <a:path w="1048132" h="267716">
                  <a:moveTo>
                    <a:pt x="1048131" y="36194"/>
                  </a:moveTo>
                  <a:lnTo>
                    <a:pt x="1048131" y="267715"/>
                  </a:lnTo>
                  <a:lnTo>
                    <a:pt x="657988" y="239521"/>
                  </a:lnTo>
                  <a:lnTo>
                    <a:pt x="33782" y="203200"/>
                  </a:lnTo>
                  <a:lnTo>
                    <a:pt x="22480" y="192658"/>
                  </a:lnTo>
                  <a:lnTo>
                    <a:pt x="11049" y="182118"/>
                  </a:lnTo>
                  <a:lnTo>
                    <a:pt x="11049" y="171069"/>
                  </a:lnTo>
                  <a:lnTo>
                    <a:pt x="0" y="149732"/>
                  </a:lnTo>
                  <a:lnTo>
                    <a:pt x="0" y="128143"/>
                  </a:lnTo>
                  <a:lnTo>
                    <a:pt x="0" y="107061"/>
                  </a:lnTo>
                  <a:lnTo>
                    <a:pt x="0" y="85598"/>
                  </a:lnTo>
                  <a:lnTo>
                    <a:pt x="11049" y="42544"/>
                  </a:lnTo>
                  <a:lnTo>
                    <a:pt x="22480" y="10921"/>
                  </a:lnTo>
                  <a:lnTo>
                    <a:pt x="39624" y="0"/>
                  </a:lnTo>
                  <a:lnTo>
                    <a:pt x="135891" y="8508"/>
                  </a:lnTo>
                  <a:close/>
                </a:path>
              </a:pathLst>
            </a:custGeom>
            <a:solidFill>
              <a:srgbClr val="AE603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6878955" y="3964432"/>
              <a:ext cx="196341" cy="181864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869176" y="3744721"/>
              <a:ext cx="196341" cy="181864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6868033" y="3525901"/>
              <a:ext cx="196342" cy="181864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6887971" y="4182998"/>
              <a:ext cx="182626" cy="175515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5906389" y="2945891"/>
              <a:ext cx="34797" cy="35053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5855716" y="4060190"/>
              <a:ext cx="33019" cy="26162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5301361" y="3449192"/>
              <a:ext cx="71881" cy="60707"/>
            </a:xfrm>
            <a:prstGeom prst="ellipse">
              <a:avLst/>
            </a:prstGeom>
            <a:solidFill>
              <a:srgbClr val="8080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5239004" y="3430523"/>
              <a:ext cx="94234" cy="92203"/>
            </a:xfrm>
            <a:prstGeom prst="ellipse">
              <a:avLst/>
            </a:prstGeom>
            <a:solidFill>
              <a:srgbClr val="B2B2B2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6873113" y="3301491"/>
              <a:ext cx="196341" cy="181864"/>
            </a:xfrm>
            <a:prstGeom prst="ellipse">
              <a:avLst/>
            </a:prstGeom>
            <a:solidFill>
              <a:srgbClr val="E4C95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5106670" y="1034669"/>
              <a:ext cx="384301" cy="620522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flipH="1">
              <a:off x="5387085" y="1107058"/>
              <a:ext cx="405004" cy="744602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5096255" y="1231138"/>
              <a:ext cx="862077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5033898" y="1448308"/>
              <a:ext cx="820548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5355971" y="1696592"/>
              <a:ext cx="332232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flipH="1">
              <a:off x="6249161" y="1489710"/>
              <a:ext cx="384175" cy="620522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flipH="1">
              <a:off x="6529578" y="1562100"/>
              <a:ext cx="405003" cy="755014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6249161" y="1696592"/>
              <a:ext cx="851535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6186804" y="1913763"/>
              <a:ext cx="810134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6498335" y="2151633"/>
              <a:ext cx="332359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Группа 197"/>
          <p:cNvGrpSpPr/>
          <p:nvPr/>
        </p:nvGrpSpPr>
        <p:grpSpPr>
          <a:xfrm>
            <a:off x="379285" y="1134110"/>
            <a:ext cx="3090863" cy="3460559"/>
            <a:chOff x="379285" y="1134110"/>
            <a:chExt cx="3090863" cy="3460559"/>
          </a:xfrm>
        </p:grpSpPr>
        <p:grpSp>
          <p:nvGrpSpPr>
            <p:cNvPr id="196" name="Группа 195"/>
            <p:cNvGrpSpPr/>
            <p:nvPr/>
          </p:nvGrpSpPr>
          <p:grpSpPr>
            <a:xfrm>
              <a:off x="384936" y="1134110"/>
              <a:ext cx="3085212" cy="3454908"/>
              <a:chOff x="384936" y="1134110"/>
              <a:chExt cx="3085212" cy="3454908"/>
            </a:xfrm>
          </p:grpSpPr>
          <p:sp>
            <p:nvSpPr>
              <p:cNvPr id="69" name="Полилиния 68"/>
              <p:cNvSpPr/>
              <p:nvPr/>
            </p:nvSpPr>
            <p:spPr>
              <a:xfrm>
                <a:off x="1358264" y="3062985"/>
                <a:ext cx="505462" cy="1041020"/>
              </a:xfrm>
              <a:custGeom>
                <a:avLst/>
                <a:gdLst/>
                <a:ahLst/>
                <a:cxnLst/>
                <a:rect l="0" t="0" r="0" b="0"/>
                <a:pathLst>
                  <a:path w="505462" h="1041020">
                    <a:moveTo>
                      <a:pt x="179324" y="933450"/>
                    </a:moveTo>
                    <a:lnTo>
                      <a:pt x="176277" y="911987"/>
                    </a:lnTo>
                    <a:lnTo>
                      <a:pt x="173863" y="891922"/>
                    </a:lnTo>
                    <a:lnTo>
                      <a:pt x="172721" y="874268"/>
                    </a:lnTo>
                    <a:lnTo>
                      <a:pt x="171197" y="841375"/>
                    </a:lnTo>
                    <a:lnTo>
                      <a:pt x="171958" y="811276"/>
                    </a:lnTo>
                    <a:lnTo>
                      <a:pt x="171197" y="779145"/>
                    </a:lnTo>
                    <a:lnTo>
                      <a:pt x="171197" y="763017"/>
                    </a:lnTo>
                    <a:lnTo>
                      <a:pt x="170435" y="744855"/>
                    </a:lnTo>
                    <a:lnTo>
                      <a:pt x="168530" y="724917"/>
                    </a:lnTo>
                    <a:lnTo>
                      <a:pt x="165863" y="702692"/>
                    </a:lnTo>
                    <a:lnTo>
                      <a:pt x="163449" y="678435"/>
                    </a:lnTo>
                    <a:lnTo>
                      <a:pt x="158116" y="652145"/>
                    </a:lnTo>
                    <a:lnTo>
                      <a:pt x="131446" y="590550"/>
                    </a:lnTo>
                    <a:lnTo>
                      <a:pt x="107950" y="529463"/>
                    </a:lnTo>
                    <a:lnTo>
                      <a:pt x="85980" y="467615"/>
                    </a:lnTo>
                    <a:lnTo>
                      <a:pt x="66675" y="406147"/>
                    </a:lnTo>
                    <a:lnTo>
                      <a:pt x="49022" y="346203"/>
                    </a:lnTo>
                    <a:lnTo>
                      <a:pt x="33528" y="286640"/>
                    </a:lnTo>
                    <a:lnTo>
                      <a:pt x="18543" y="229998"/>
                    </a:lnTo>
                    <a:lnTo>
                      <a:pt x="4319" y="175769"/>
                    </a:lnTo>
                    <a:lnTo>
                      <a:pt x="9652" y="152273"/>
                    </a:lnTo>
                    <a:lnTo>
                      <a:pt x="13082" y="130810"/>
                    </a:lnTo>
                    <a:lnTo>
                      <a:pt x="15113" y="110872"/>
                    </a:lnTo>
                    <a:lnTo>
                      <a:pt x="14352" y="91187"/>
                    </a:lnTo>
                    <a:lnTo>
                      <a:pt x="12319" y="70485"/>
                    </a:lnTo>
                    <a:lnTo>
                      <a:pt x="9652" y="49022"/>
                    </a:lnTo>
                    <a:lnTo>
                      <a:pt x="5461" y="25654"/>
                    </a:lnTo>
                    <a:lnTo>
                      <a:pt x="0" y="0"/>
                    </a:lnTo>
                    <a:lnTo>
                      <a:pt x="22733" y="0"/>
                    </a:lnTo>
                    <a:lnTo>
                      <a:pt x="46736" y="763"/>
                    </a:lnTo>
                    <a:lnTo>
                      <a:pt x="94869" y="5969"/>
                    </a:lnTo>
                    <a:lnTo>
                      <a:pt x="144653" y="14606"/>
                    </a:lnTo>
                    <a:lnTo>
                      <a:pt x="193168" y="26670"/>
                    </a:lnTo>
                    <a:lnTo>
                      <a:pt x="238633" y="42165"/>
                    </a:lnTo>
                    <a:lnTo>
                      <a:pt x="279909" y="59182"/>
                    </a:lnTo>
                    <a:lnTo>
                      <a:pt x="298450" y="67819"/>
                    </a:lnTo>
                    <a:lnTo>
                      <a:pt x="314961" y="77216"/>
                    </a:lnTo>
                    <a:lnTo>
                      <a:pt x="328931" y="87885"/>
                    </a:lnTo>
                    <a:lnTo>
                      <a:pt x="341250" y="97282"/>
                    </a:lnTo>
                    <a:lnTo>
                      <a:pt x="330074" y="162560"/>
                    </a:lnTo>
                    <a:lnTo>
                      <a:pt x="323469" y="228855"/>
                    </a:lnTo>
                    <a:lnTo>
                      <a:pt x="322708" y="294513"/>
                    </a:lnTo>
                    <a:lnTo>
                      <a:pt x="326518" y="359030"/>
                    </a:lnTo>
                    <a:lnTo>
                      <a:pt x="333503" y="422784"/>
                    </a:lnTo>
                    <a:lnTo>
                      <a:pt x="343916" y="485394"/>
                    </a:lnTo>
                    <a:lnTo>
                      <a:pt x="356997" y="547624"/>
                    </a:lnTo>
                    <a:lnTo>
                      <a:pt x="372872" y="607949"/>
                    </a:lnTo>
                    <a:lnTo>
                      <a:pt x="390144" y="666369"/>
                    </a:lnTo>
                    <a:lnTo>
                      <a:pt x="408687" y="724155"/>
                    </a:lnTo>
                    <a:lnTo>
                      <a:pt x="427228" y="779145"/>
                    </a:lnTo>
                    <a:lnTo>
                      <a:pt x="445643" y="831978"/>
                    </a:lnTo>
                    <a:lnTo>
                      <a:pt x="463043" y="881761"/>
                    </a:lnTo>
                    <a:lnTo>
                      <a:pt x="478790" y="930022"/>
                    </a:lnTo>
                    <a:lnTo>
                      <a:pt x="493141" y="974980"/>
                    </a:lnTo>
                    <a:lnTo>
                      <a:pt x="505461" y="1016128"/>
                    </a:lnTo>
                    <a:lnTo>
                      <a:pt x="489586" y="1028193"/>
                    </a:lnTo>
                    <a:lnTo>
                      <a:pt x="472694" y="1036067"/>
                    </a:lnTo>
                    <a:lnTo>
                      <a:pt x="454153" y="1040257"/>
                    </a:lnTo>
                    <a:lnTo>
                      <a:pt x="434087" y="1041019"/>
                    </a:lnTo>
                    <a:lnTo>
                      <a:pt x="414021" y="1039495"/>
                    </a:lnTo>
                    <a:lnTo>
                      <a:pt x="392050" y="1035305"/>
                    </a:lnTo>
                    <a:lnTo>
                      <a:pt x="370078" y="1028955"/>
                    </a:lnTo>
                    <a:lnTo>
                      <a:pt x="348108" y="1021335"/>
                    </a:lnTo>
                    <a:lnTo>
                      <a:pt x="303403" y="1002538"/>
                    </a:lnTo>
                    <a:lnTo>
                      <a:pt x="259461" y="984378"/>
                    </a:lnTo>
                    <a:lnTo>
                      <a:pt x="239396" y="975742"/>
                    </a:lnTo>
                    <a:lnTo>
                      <a:pt x="219330" y="968122"/>
                    </a:lnTo>
                    <a:lnTo>
                      <a:pt x="200914" y="961772"/>
                    </a:lnTo>
                    <a:lnTo>
                      <a:pt x="183135" y="958343"/>
                    </a:lnTo>
                    <a:close/>
                  </a:path>
                </a:pathLst>
              </a:custGeom>
              <a:solidFill>
                <a:srgbClr val="421F02"/>
              </a:solidFill>
              <a:ln w="0" cap="flat" cmpd="sng" algn="ctr">
                <a:solidFill>
                  <a:srgbClr val="421F0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>
                <a:off x="1360169" y="3061970"/>
                <a:ext cx="505461" cy="1040131"/>
              </a:xfrm>
              <a:custGeom>
                <a:avLst/>
                <a:gdLst/>
                <a:ahLst/>
                <a:cxnLst/>
                <a:rect l="0" t="0" r="0" b="0"/>
                <a:pathLst>
                  <a:path w="505461" h="1040131">
                    <a:moveTo>
                      <a:pt x="181611" y="961389"/>
                    </a:moveTo>
                    <a:lnTo>
                      <a:pt x="200661" y="965200"/>
                    </a:lnTo>
                    <a:lnTo>
                      <a:pt x="215900" y="969009"/>
                    </a:lnTo>
                    <a:lnTo>
                      <a:pt x="238761" y="976630"/>
                    </a:lnTo>
                    <a:lnTo>
                      <a:pt x="257811" y="984250"/>
                    </a:lnTo>
                    <a:lnTo>
                      <a:pt x="300991" y="1003300"/>
                    </a:lnTo>
                    <a:lnTo>
                      <a:pt x="346710" y="1021080"/>
                    </a:lnTo>
                    <a:lnTo>
                      <a:pt x="365760" y="1028700"/>
                    </a:lnTo>
                    <a:lnTo>
                      <a:pt x="393701" y="1036320"/>
                    </a:lnTo>
                    <a:lnTo>
                      <a:pt x="412751" y="1040130"/>
                    </a:lnTo>
                    <a:lnTo>
                      <a:pt x="431801" y="1040130"/>
                    </a:lnTo>
                    <a:lnTo>
                      <a:pt x="450851" y="1040130"/>
                    </a:lnTo>
                    <a:lnTo>
                      <a:pt x="473710" y="1036320"/>
                    </a:lnTo>
                    <a:lnTo>
                      <a:pt x="490220" y="1028700"/>
                    </a:lnTo>
                    <a:lnTo>
                      <a:pt x="505460" y="1017270"/>
                    </a:lnTo>
                    <a:lnTo>
                      <a:pt x="490220" y="976630"/>
                    </a:lnTo>
                    <a:lnTo>
                      <a:pt x="477520" y="930909"/>
                    </a:lnTo>
                    <a:lnTo>
                      <a:pt x="462281" y="882650"/>
                    </a:lnTo>
                    <a:lnTo>
                      <a:pt x="443231" y="833120"/>
                    </a:lnTo>
                    <a:lnTo>
                      <a:pt x="427991" y="779780"/>
                    </a:lnTo>
                    <a:lnTo>
                      <a:pt x="408941" y="723900"/>
                    </a:lnTo>
                    <a:lnTo>
                      <a:pt x="389891" y="666750"/>
                    </a:lnTo>
                    <a:lnTo>
                      <a:pt x="369570" y="607059"/>
                    </a:lnTo>
                    <a:lnTo>
                      <a:pt x="354331" y="549909"/>
                    </a:lnTo>
                    <a:lnTo>
                      <a:pt x="342901" y="486409"/>
                    </a:lnTo>
                    <a:lnTo>
                      <a:pt x="331470" y="425450"/>
                    </a:lnTo>
                    <a:lnTo>
                      <a:pt x="323851" y="361950"/>
                    </a:lnTo>
                    <a:lnTo>
                      <a:pt x="320041" y="297180"/>
                    </a:lnTo>
                    <a:lnTo>
                      <a:pt x="320041" y="229870"/>
                    </a:lnTo>
                    <a:lnTo>
                      <a:pt x="327660" y="165100"/>
                    </a:lnTo>
                    <a:lnTo>
                      <a:pt x="339091" y="97790"/>
                    </a:lnTo>
                    <a:lnTo>
                      <a:pt x="327660" y="90169"/>
                    </a:lnTo>
                    <a:lnTo>
                      <a:pt x="312420" y="78740"/>
                    </a:lnTo>
                    <a:lnTo>
                      <a:pt x="297181" y="67309"/>
                    </a:lnTo>
                    <a:lnTo>
                      <a:pt x="278131" y="59690"/>
                    </a:lnTo>
                    <a:lnTo>
                      <a:pt x="238761" y="44450"/>
                    </a:lnTo>
                    <a:lnTo>
                      <a:pt x="193041" y="25400"/>
                    </a:lnTo>
                    <a:lnTo>
                      <a:pt x="142241" y="13969"/>
                    </a:lnTo>
                    <a:lnTo>
                      <a:pt x="92711" y="7619"/>
                    </a:lnTo>
                    <a:lnTo>
                      <a:pt x="45720" y="3809"/>
                    </a:lnTo>
                    <a:lnTo>
                      <a:pt x="22861" y="0"/>
                    </a:lnTo>
                    <a:lnTo>
                      <a:pt x="0" y="0"/>
                    </a:lnTo>
                    <a:lnTo>
                      <a:pt x="3811" y="25400"/>
                    </a:lnTo>
                    <a:lnTo>
                      <a:pt x="7620" y="48259"/>
                    </a:lnTo>
                    <a:lnTo>
                      <a:pt x="11431" y="71119"/>
                    </a:lnTo>
                    <a:lnTo>
                      <a:pt x="11431" y="90169"/>
                    </a:lnTo>
                    <a:lnTo>
                      <a:pt x="11431" y="113030"/>
                    </a:lnTo>
                    <a:lnTo>
                      <a:pt x="11431" y="132080"/>
                    </a:lnTo>
                    <a:lnTo>
                      <a:pt x="7620" y="153669"/>
                    </a:lnTo>
                    <a:lnTo>
                      <a:pt x="3811" y="176530"/>
                    </a:lnTo>
                    <a:lnTo>
                      <a:pt x="19050" y="229870"/>
                    </a:lnTo>
                    <a:lnTo>
                      <a:pt x="30481" y="285750"/>
                    </a:lnTo>
                    <a:lnTo>
                      <a:pt x="45720" y="346709"/>
                    </a:lnTo>
                    <a:lnTo>
                      <a:pt x="66041" y="406400"/>
                    </a:lnTo>
                    <a:lnTo>
                      <a:pt x="85091" y="471170"/>
                    </a:lnTo>
                    <a:lnTo>
                      <a:pt x="104141" y="530859"/>
                    </a:lnTo>
                    <a:lnTo>
                      <a:pt x="127000" y="591820"/>
                    </a:lnTo>
                    <a:lnTo>
                      <a:pt x="158750" y="655320"/>
                    </a:lnTo>
                    <a:lnTo>
                      <a:pt x="162561" y="678180"/>
                    </a:lnTo>
                    <a:lnTo>
                      <a:pt x="166370" y="704850"/>
                    </a:lnTo>
                    <a:lnTo>
                      <a:pt x="166370" y="727709"/>
                    </a:lnTo>
                    <a:lnTo>
                      <a:pt x="170181" y="746759"/>
                    </a:lnTo>
                    <a:lnTo>
                      <a:pt x="170181" y="764539"/>
                    </a:lnTo>
                    <a:lnTo>
                      <a:pt x="170181" y="779780"/>
                    </a:lnTo>
                    <a:lnTo>
                      <a:pt x="170181" y="810259"/>
                    </a:lnTo>
                    <a:lnTo>
                      <a:pt x="170181" y="844550"/>
                    </a:lnTo>
                    <a:lnTo>
                      <a:pt x="170181" y="875030"/>
                    </a:lnTo>
                    <a:lnTo>
                      <a:pt x="173991" y="892809"/>
                    </a:lnTo>
                    <a:lnTo>
                      <a:pt x="177800" y="911859"/>
                    </a:lnTo>
                    <a:lnTo>
                      <a:pt x="177800" y="9347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>
                <a:off x="1631950" y="1359280"/>
                <a:ext cx="1838198" cy="3229738"/>
              </a:xfrm>
              <a:custGeom>
                <a:avLst/>
                <a:gdLst/>
                <a:ahLst/>
                <a:cxnLst/>
                <a:rect l="0" t="0" r="0" b="0"/>
                <a:pathLst>
                  <a:path w="1838198" h="3229738">
                    <a:moveTo>
                      <a:pt x="628776" y="35814"/>
                    </a:moveTo>
                    <a:lnTo>
                      <a:pt x="642747" y="33528"/>
                    </a:lnTo>
                    <a:lnTo>
                      <a:pt x="657732" y="31623"/>
                    </a:lnTo>
                    <a:lnTo>
                      <a:pt x="687451" y="28956"/>
                    </a:lnTo>
                    <a:lnTo>
                      <a:pt x="701675" y="28195"/>
                    </a:lnTo>
                    <a:lnTo>
                      <a:pt x="713613" y="24892"/>
                    </a:lnTo>
                    <a:lnTo>
                      <a:pt x="724407" y="20320"/>
                    </a:lnTo>
                    <a:lnTo>
                      <a:pt x="732535" y="14606"/>
                    </a:lnTo>
                    <a:lnTo>
                      <a:pt x="735964" y="18797"/>
                    </a:lnTo>
                    <a:lnTo>
                      <a:pt x="739520" y="20320"/>
                    </a:lnTo>
                    <a:lnTo>
                      <a:pt x="742950" y="20320"/>
                    </a:lnTo>
                    <a:lnTo>
                      <a:pt x="747141" y="18797"/>
                    </a:lnTo>
                    <a:lnTo>
                      <a:pt x="756030" y="12828"/>
                    </a:lnTo>
                    <a:lnTo>
                      <a:pt x="763777" y="9398"/>
                    </a:lnTo>
                    <a:lnTo>
                      <a:pt x="768350" y="13462"/>
                    </a:lnTo>
                    <a:lnTo>
                      <a:pt x="773429" y="16892"/>
                    </a:lnTo>
                    <a:lnTo>
                      <a:pt x="784986" y="20320"/>
                    </a:lnTo>
                    <a:lnTo>
                      <a:pt x="789939" y="18797"/>
                    </a:lnTo>
                    <a:lnTo>
                      <a:pt x="795401" y="16130"/>
                    </a:lnTo>
                    <a:lnTo>
                      <a:pt x="798067" y="11303"/>
                    </a:lnTo>
                    <a:lnTo>
                      <a:pt x="799973" y="4827"/>
                    </a:lnTo>
                    <a:lnTo>
                      <a:pt x="805052" y="11303"/>
                    </a:lnTo>
                    <a:lnTo>
                      <a:pt x="811148" y="15367"/>
                    </a:lnTo>
                    <a:lnTo>
                      <a:pt x="818133" y="16892"/>
                    </a:lnTo>
                    <a:lnTo>
                      <a:pt x="825119" y="16130"/>
                    </a:lnTo>
                    <a:lnTo>
                      <a:pt x="831595" y="14606"/>
                    </a:lnTo>
                    <a:lnTo>
                      <a:pt x="836676" y="11303"/>
                    </a:lnTo>
                    <a:lnTo>
                      <a:pt x="840104" y="5970"/>
                    </a:lnTo>
                    <a:lnTo>
                      <a:pt x="842772" y="762"/>
                    </a:lnTo>
                    <a:lnTo>
                      <a:pt x="845439" y="4827"/>
                    </a:lnTo>
                    <a:lnTo>
                      <a:pt x="849757" y="8256"/>
                    </a:lnTo>
                    <a:lnTo>
                      <a:pt x="855852" y="12066"/>
                    </a:lnTo>
                    <a:lnTo>
                      <a:pt x="862838" y="12828"/>
                    </a:lnTo>
                    <a:lnTo>
                      <a:pt x="869823" y="12828"/>
                    </a:lnTo>
                    <a:lnTo>
                      <a:pt x="876300" y="11303"/>
                    </a:lnTo>
                    <a:lnTo>
                      <a:pt x="881379" y="6731"/>
                    </a:lnTo>
                    <a:lnTo>
                      <a:pt x="884808" y="0"/>
                    </a:lnTo>
                    <a:lnTo>
                      <a:pt x="889000" y="6731"/>
                    </a:lnTo>
                    <a:lnTo>
                      <a:pt x="896366" y="12066"/>
                    </a:lnTo>
                    <a:lnTo>
                      <a:pt x="903351" y="14606"/>
                    </a:lnTo>
                    <a:lnTo>
                      <a:pt x="911860" y="15367"/>
                    </a:lnTo>
                    <a:lnTo>
                      <a:pt x="919098" y="13462"/>
                    </a:lnTo>
                    <a:lnTo>
                      <a:pt x="926083" y="11303"/>
                    </a:lnTo>
                    <a:lnTo>
                      <a:pt x="930655" y="6731"/>
                    </a:lnTo>
                    <a:lnTo>
                      <a:pt x="932179" y="762"/>
                    </a:lnTo>
                    <a:lnTo>
                      <a:pt x="938402" y="8256"/>
                    </a:lnTo>
                    <a:lnTo>
                      <a:pt x="944626" y="14606"/>
                    </a:lnTo>
                    <a:lnTo>
                      <a:pt x="951483" y="16892"/>
                    </a:lnTo>
                    <a:lnTo>
                      <a:pt x="958469" y="18034"/>
                    </a:lnTo>
                    <a:lnTo>
                      <a:pt x="963802" y="16892"/>
                    </a:lnTo>
                    <a:lnTo>
                      <a:pt x="968882" y="13462"/>
                    </a:lnTo>
                    <a:lnTo>
                      <a:pt x="972692" y="9398"/>
                    </a:lnTo>
                    <a:lnTo>
                      <a:pt x="974217" y="3303"/>
                    </a:lnTo>
                    <a:lnTo>
                      <a:pt x="981201" y="11303"/>
                    </a:lnTo>
                    <a:lnTo>
                      <a:pt x="988186" y="16130"/>
                    </a:lnTo>
                    <a:lnTo>
                      <a:pt x="996188" y="19939"/>
                    </a:lnTo>
                    <a:lnTo>
                      <a:pt x="1002410" y="20320"/>
                    </a:lnTo>
                    <a:lnTo>
                      <a:pt x="1009395" y="19939"/>
                    </a:lnTo>
                    <a:lnTo>
                      <a:pt x="1014729" y="16892"/>
                    </a:lnTo>
                    <a:lnTo>
                      <a:pt x="1018158" y="13462"/>
                    </a:lnTo>
                    <a:lnTo>
                      <a:pt x="1020952" y="9398"/>
                    </a:lnTo>
                    <a:lnTo>
                      <a:pt x="1022857" y="14606"/>
                    </a:lnTo>
                    <a:lnTo>
                      <a:pt x="1028573" y="20320"/>
                    </a:lnTo>
                    <a:lnTo>
                      <a:pt x="1039367" y="26670"/>
                    </a:lnTo>
                    <a:lnTo>
                      <a:pt x="1051305" y="30861"/>
                    </a:lnTo>
                    <a:lnTo>
                      <a:pt x="1063751" y="33528"/>
                    </a:lnTo>
                    <a:lnTo>
                      <a:pt x="1076070" y="34291"/>
                    </a:lnTo>
                    <a:lnTo>
                      <a:pt x="1084833" y="30861"/>
                    </a:lnTo>
                    <a:lnTo>
                      <a:pt x="1087247" y="28195"/>
                    </a:lnTo>
                    <a:lnTo>
                      <a:pt x="1090295" y="24892"/>
                    </a:lnTo>
                    <a:lnTo>
                      <a:pt x="1094485" y="35433"/>
                    </a:lnTo>
                    <a:lnTo>
                      <a:pt x="1101470" y="42927"/>
                    </a:lnTo>
                    <a:lnTo>
                      <a:pt x="1108455" y="49784"/>
                    </a:lnTo>
                    <a:lnTo>
                      <a:pt x="1117219" y="54230"/>
                    </a:lnTo>
                    <a:lnTo>
                      <a:pt x="1125347" y="55753"/>
                    </a:lnTo>
                    <a:lnTo>
                      <a:pt x="1133094" y="54230"/>
                    </a:lnTo>
                    <a:lnTo>
                      <a:pt x="1139189" y="49784"/>
                    </a:lnTo>
                    <a:lnTo>
                      <a:pt x="1144651" y="42927"/>
                    </a:lnTo>
                    <a:lnTo>
                      <a:pt x="1149604" y="53086"/>
                    </a:lnTo>
                    <a:lnTo>
                      <a:pt x="1155826" y="61850"/>
                    </a:lnTo>
                    <a:lnTo>
                      <a:pt x="1163573" y="67819"/>
                    </a:lnTo>
                    <a:lnTo>
                      <a:pt x="1172464" y="70486"/>
                    </a:lnTo>
                    <a:lnTo>
                      <a:pt x="1180464" y="72009"/>
                    </a:lnTo>
                    <a:lnTo>
                      <a:pt x="1188211" y="71247"/>
                    </a:lnTo>
                    <a:lnTo>
                      <a:pt x="1194435" y="69723"/>
                    </a:lnTo>
                    <a:lnTo>
                      <a:pt x="1198245" y="66295"/>
                    </a:lnTo>
                    <a:lnTo>
                      <a:pt x="1199769" y="73914"/>
                    </a:lnTo>
                    <a:lnTo>
                      <a:pt x="1201673" y="80645"/>
                    </a:lnTo>
                    <a:lnTo>
                      <a:pt x="1205229" y="86742"/>
                    </a:lnTo>
                    <a:lnTo>
                      <a:pt x="1208658" y="90044"/>
                    </a:lnTo>
                    <a:lnTo>
                      <a:pt x="1212850" y="91186"/>
                    </a:lnTo>
                    <a:lnTo>
                      <a:pt x="1218310" y="91186"/>
                    </a:lnTo>
                    <a:lnTo>
                      <a:pt x="1223264" y="87884"/>
                    </a:lnTo>
                    <a:lnTo>
                      <a:pt x="1229486" y="82550"/>
                    </a:lnTo>
                    <a:lnTo>
                      <a:pt x="1230248" y="90044"/>
                    </a:lnTo>
                    <a:lnTo>
                      <a:pt x="1232154" y="96520"/>
                    </a:lnTo>
                    <a:lnTo>
                      <a:pt x="1235582" y="104014"/>
                    </a:lnTo>
                    <a:lnTo>
                      <a:pt x="1241044" y="107442"/>
                    </a:lnTo>
                    <a:lnTo>
                      <a:pt x="1245997" y="108586"/>
                    </a:lnTo>
                    <a:lnTo>
                      <a:pt x="1258316" y="106681"/>
                    </a:lnTo>
                    <a:lnTo>
                      <a:pt x="1264539" y="106681"/>
                    </a:lnTo>
                    <a:lnTo>
                      <a:pt x="1269110" y="108586"/>
                    </a:lnTo>
                    <a:lnTo>
                      <a:pt x="1278382" y="116078"/>
                    </a:lnTo>
                    <a:lnTo>
                      <a:pt x="1288414" y="127381"/>
                    </a:lnTo>
                    <a:lnTo>
                      <a:pt x="1308480" y="150495"/>
                    </a:lnTo>
                    <a:lnTo>
                      <a:pt x="1317370" y="160275"/>
                    </a:lnTo>
                    <a:lnTo>
                      <a:pt x="1325117" y="165862"/>
                    </a:lnTo>
                    <a:lnTo>
                      <a:pt x="1328547" y="167767"/>
                    </a:lnTo>
                    <a:lnTo>
                      <a:pt x="1331214" y="167006"/>
                    </a:lnTo>
                    <a:lnTo>
                      <a:pt x="1333119" y="164339"/>
                    </a:lnTo>
                    <a:lnTo>
                      <a:pt x="1334770" y="161036"/>
                    </a:lnTo>
                    <a:lnTo>
                      <a:pt x="1348994" y="173864"/>
                    </a:lnTo>
                    <a:lnTo>
                      <a:pt x="1362836" y="188595"/>
                    </a:lnTo>
                    <a:lnTo>
                      <a:pt x="1391792" y="220219"/>
                    </a:lnTo>
                    <a:lnTo>
                      <a:pt x="1419098" y="255652"/>
                    </a:lnTo>
                    <a:lnTo>
                      <a:pt x="1441830" y="291846"/>
                    </a:lnTo>
                    <a:lnTo>
                      <a:pt x="1453007" y="319405"/>
                    </a:lnTo>
                    <a:lnTo>
                      <a:pt x="1458467" y="332233"/>
                    </a:lnTo>
                    <a:lnTo>
                      <a:pt x="1461897" y="343536"/>
                    </a:lnTo>
                    <a:lnTo>
                      <a:pt x="1466214" y="352934"/>
                    </a:lnTo>
                    <a:lnTo>
                      <a:pt x="1469644" y="359030"/>
                    </a:lnTo>
                    <a:lnTo>
                      <a:pt x="1474216" y="360553"/>
                    </a:lnTo>
                    <a:lnTo>
                      <a:pt x="1479676" y="357124"/>
                    </a:lnTo>
                    <a:lnTo>
                      <a:pt x="1486661" y="375667"/>
                    </a:lnTo>
                    <a:lnTo>
                      <a:pt x="1493520" y="397892"/>
                    </a:lnTo>
                    <a:lnTo>
                      <a:pt x="1499742" y="422021"/>
                    </a:lnTo>
                    <a:lnTo>
                      <a:pt x="1505839" y="445390"/>
                    </a:lnTo>
                    <a:lnTo>
                      <a:pt x="1512061" y="464947"/>
                    </a:lnTo>
                    <a:lnTo>
                      <a:pt x="1514729" y="472949"/>
                    </a:lnTo>
                    <a:lnTo>
                      <a:pt x="1517014" y="477774"/>
                    </a:lnTo>
                    <a:lnTo>
                      <a:pt x="1519808" y="481203"/>
                    </a:lnTo>
                    <a:lnTo>
                      <a:pt x="1521714" y="481203"/>
                    </a:lnTo>
                    <a:lnTo>
                      <a:pt x="1524380" y="478537"/>
                    </a:lnTo>
                    <a:lnTo>
                      <a:pt x="1525904" y="473330"/>
                    </a:lnTo>
                    <a:lnTo>
                      <a:pt x="1536700" y="506096"/>
                    </a:lnTo>
                    <a:lnTo>
                      <a:pt x="1544447" y="538989"/>
                    </a:lnTo>
                    <a:lnTo>
                      <a:pt x="1551304" y="570612"/>
                    </a:lnTo>
                    <a:lnTo>
                      <a:pt x="1556385" y="601980"/>
                    </a:lnTo>
                    <a:lnTo>
                      <a:pt x="1586483" y="599314"/>
                    </a:lnTo>
                    <a:lnTo>
                      <a:pt x="1614551" y="599314"/>
                    </a:lnTo>
                    <a:lnTo>
                      <a:pt x="1640840" y="601218"/>
                    </a:lnTo>
                    <a:lnTo>
                      <a:pt x="1664334" y="604521"/>
                    </a:lnTo>
                    <a:lnTo>
                      <a:pt x="1686305" y="610617"/>
                    </a:lnTo>
                    <a:lnTo>
                      <a:pt x="1706753" y="617347"/>
                    </a:lnTo>
                    <a:lnTo>
                      <a:pt x="1724786" y="626111"/>
                    </a:lnTo>
                    <a:lnTo>
                      <a:pt x="1740661" y="635509"/>
                    </a:lnTo>
                    <a:lnTo>
                      <a:pt x="1755647" y="646812"/>
                    </a:lnTo>
                    <a:lnTo>
                      <a:pt x="1767966" y="658877"/>
                    </a:lnTo>
                    <a:lnTo>
                      <a:pt x="1779142" y="671703"/>
                    </a:lnTo>
                    <a:lnTo>
                      <a:pt x="1789176" y="685293"/>
                    </a:lnTo>
                    <a:lnTo>
                      <a:pt x="1796160" y="700024"/>
                    </a:lnTo>
                    <a:lnTo>
                      <a:pt x="1802384" y="715392"/>
                    </a:lnTo>
                    <a:lnTo>
                      <a:pt x="1810003" y="746380"/>
                    </a:lnTo>
                    <a:lnTo>
                      <a:pt x="1811909" y="778384"/>
                    </a:lnTo>
                    <a:lnTo>
                      <a:pt x="1808098" y="809371"/>
                    </a:lnTo>
                    <a:lnTo>
                      <a:pt x="1799590" y="839597"/>
                    </a:lnTo>
                    <a:lnTo>
                      <a:pt x="1793494" y="853440"/>
                    </a:lnTo>
                    <a:lnTo>
                      <a:pt x="1785365" y="866268"/>
                    </a:lnTo>
                    <a:lnTo>
                      <a:pt x="1776857" y="879475"/>
                    </a:lnTo>
                    <a:lnTo>
                      <a:pt x="1767204" y="890524"/>
                    </a:lnTo>
                    <a:lnTo>
                      <a:pt x="1756409" y="899922"/>
                    </a:lnTo>
                    <a:lnTo>
                      <a:pt x="1744090" y="909321"/>
                    </a:lnTo>
                    <a:lnTo>
                      <a:pt x="1731771" y="916052"/>
                    </a:lnTo>
                    <a:lnTo>
                      <a:pt x="1717928" y="922528"/>
                    </a:lnTo>
                    <a:lnTo>
                      <a:pt x="1703196" y="925958"/>
                    </a:lnTo>
                    <a:lnTo>
                      <a:pt x="1688210" y="928117"/>
                    </a:lnTo>
                    <a:lnTo>
                      <a:pt x="1699386" y="954152"/>
                    </a:lnTo>
                    <a:lnTo>
                      <a:pt x="1709039" y="982472"/>
                    </a:lnTo>
                    <a:lnTo>
                      <a:pt x="1717928" y="1012699"/>
                    </a:lnTo>
                    <a:lnTo>
                      <a:pt x="1724786" y="1045465"/>
                    </a:lnTo>
                    <a:lnTo>
                      <a:pt x="1730247" y="1081659"/>
                    </a:lnTo>
                    <a:lnTo>
                      <a:pt x="1732915" y="1121284"/>
                    </a:lnTo>
                    <a:lnTo>
                      <a:pt x="1733677" y="1163574"/>
                    </a:lnTo>
                    <a:lnTo>
                      <a:pt x="1732915" y="1209930"/>
                    </a:lnTo>
                    <a:lnTo>
                      <a:pt x="1728342" y="1261618"/>
                    </a:lnTo>
                    <a:lnTo>
                      <a:pt x="1726057" y="1288415"/>
                    </a:lnTo>
                    <a:lnTo>
                      <a:pt x="1722501" y="1316990"/>
                    </a:lnTo>
                    <a:lnTo>
                      <a:pt x="1717166" y="1346074"/>
                    </a:lnTo>
                    <a:lnTo>
                      <a:pt x="1712848" y="1377062"/>
                    </a:lnTo>
                    <a:lnTo>
                      <a:pt x="1706753" y="1409827"/>
                    </a:lnTo>
                    <a:lnTo>
                      <a:pt x="1699386" y="1443355"/>
                    </a:lnTo>
                    <a:lnTo>
                      <a:pt x="1691640" y="1477772"/>
                    </a:lnTo>
                    <a:lnTo>
                      <a:pt x="1682877" y="1513968"/>
                    </a:lnTo>
                    <a:lnTo>
                      <a:pt x="1674367" y="1552068"/>
                    </a:lnTo>
                    <a:lnTo>
                      <a:pt x="1663953" y="1591692"/>
                    </a:lnTo>
                    <a:lnTo>
                      <a:pt x="1652015" y="1631950"/>
                    </a:lnTo>
                    <a:lnTo>
                      <a:pt x="1640078" y="1675003"/>
                    </a:lnTo>
                    <a:lnTo>
                      <a:pt x="1626870" y="1719072"/>
                    </a:lnTo>
                    <a:lnTo>
                      <a:pt x="1612645" y="1764793"/>
                    </a:lnTo>
                    <a:lnTo>
                      <a:pt x="1606550" y="1816481"/>
                    </a:lnTo>
                    <a:lnTo>
                      <a:pt x="1602232" y="1865503"/>
                    </a:lnTo>
                    <a:lnTo>
                      <a:pt x="1599564" y="1911859"/>
                    </a:lnTo>
                    <a:lnTo>
                      <a:pt x="1599564" y="1955928"/>
                    </a:lnTo>
                    <a:lnTo>
                      <a:pt x="1601470" y="1998218"/>
                    </a:lnTo>
                    <a:lnTo>
                      <a:pt x="1604898" y="2037842"/>
                    </a:lnTo>
                    <a:lnTo>
                      <a:pt x="1609217" y="2076323"/>
                    </a:lnTo>
                    <a:lnTo>
                      <a:pt x="1615313" y="2111756"/>
                    </a:lnTo>
                    <a:lnTo>
                      <a:pt x="1623440" y="2146047"/>
                    </a:lnTo>
                    <a:lnTo>
                      <a:pt x="1631950" y="2178940"/>
                    </a:lnTo>
                    <a:lnTo>
                      <a:pt x="1640840" y="2209039"/>
                    </a:lnTo>
                    <a:lnTo>
                      <a:pt x="1651634" y="2238503"/>
                    </a:lnTo>
                    <a:lnTo>
                      <a:pt x="1662810" y="2266061"/>
                    </a:lnTo>
                    <a:lnTo>
                      <a:pt x="1675129" y="2292859"/>
                    </a:lnTo>
                    <a:lnTo>
                      <a:pt x="1699386" y="2339975"/>
                    </a:lnTo>
                    <a:lnTo>
                      <a:pt x="1726057" y="2383664"/>
                    </a:lnTo>
                    <a:lnTo>
                      <a:pt x="1751076" y="2422525"/>
                    </a:lnTo>
                    <a:lnTo>
                      <a:pt x="1774952" y="2457959"/>
                    </a:lnTo>
                    <a:lnTo>
                      <a:pt x="1796922" y="2489709"/>
                    </a:lnTo>
                    <a:lnTo>
                      <a:pt x="1815465" y="2520189"/>
                    </a:lnTo>
                    <a:lnTo>
                      <a:pt x="1829308" y="2548510"/>
                    </a:lnTo>
                    <a:lnTo>
                      <a:pt x="1837435" y="2574925"/>
                    </a:lnTo>
                    <a:lnTo>
                      <a:pt x="1838197" y="2602104"/>
                    </a:lnTo>
                    <a:lnTo>
                      <a:pt x="1803146" y="2686178"/>
                    </a:lnTo>
                    <a:lnTo>
                      <a:pt x="1766442" y="2768092"/>
                    </a:lnTo>
                    <a:lnTo>
                      <a:pt x="1728342" y="2845690"/>
                    </a:lnTo>
                    <a:lnTo>
                      <a:pt x="1690878" y="2917064"/>
                    </a:lnTo>
                    <a:lnTo>
                      <a:pt x="1671701" y="2950591"/>
                    </a:lnTo>
                    <a:lnTo>
                      <a:pt x="1652015" y="2981579"/>
                    </a:lnTo>
                    <a:lnTo>
                      <a:pt x="1632711" y="3010154"/>
                    </a:lnTo>
                    <a:lnTo>
                      <a:pt x="1613789" y="3036571"/>
                    </a:lnTo>
                    <a:lnTo>
                      <a:pt x="1594485" y="3059939"/>
                    </a:lnTo>
                    <a:lnTo>
                      <a:pt x="1576070" y="3080766"/>
                    </a:lnTo>
                    <a:lnTo>
                      <a:pt x="1556385" y="3098039"/>
                    </a:lnTo>
                    <a:lnTo>
                      <a:pt x="1537080" y="3112771"/>
                    </a:lnTo>
                    <a:lnTo>
                      <a:pt x="1532127" y="3114295"/>
                    </a:lnTo>
                    <a:lnTo>
                      <a:pt x="1524380" y="3112771"/>
                    </a:lnTo>
                    <a:lnTo>
                      <a:pt x="1513585" y="3108325"/>
                    </a:lnTo>
                    <a:lnTo>
                      <a:pt x="1501267" y="3102229"/>
                    </a:lnTo>
                    <a:lnTo>
                      <a:pt x="1487423" y="3092831"/>
                    </a:lnTo>
                    <a:lnTo>
                      <a:pt x="1471548" y="3081529"/>
                    </a:lnTo>
                    <a:lnTo>
                      <a:pt x="1455039" y="3067940"/>
                    </a:lnTo>
                    <a:lnTo>
                      <a:pt x="1438020" y="3051684"/>
                    </a:lnTo>
                    <a:lnTo>
                      <a:pt x="1420622" y="3033268"/>
                    </a:lnTo>
                    <a:lnTo>
                      <a:pt x="1404111" y="3013584"/>
                    </a:lnTo>
                    <a:lnTo>
                      <a:pt x="1387475" y="2991359"/>
                    </a:lnTo>
                    <a:lnTo>
                      <a:pt x="1371726" y="2967229"/>
                    </a:lnTo>
                    <a:lnTo>
                      <a:pt x="1357502" y="2941193"/>
                    </a:lnTo>
                    <a:lnTo>
                      <a:pt x="1344295" y="2913635"/>
                    </a:lnTo>
                    <a:lnTo>
                      <a:pt x="1333119" y="2885314"/>
                    </a:lnTo>
                    <a:lnTo>
                      <a:pt x="1324355" y="2854072"/>
                    </a:lnTo>
                    <a:lnTo>
                      <a:pt x="1321561" y="2832862"/>
                    </a:lnTo>
                    <a:lnTo>
                      <a:pt x="1321561" y="2808733"/>
                    </a:lnTo>
                    <a:lnTo>
                      <a:pt x="1327023" y="2782698"/>
                    </a:lnTo>
                    <a:lnTo>
                      <a:pt x="1336675" y="2756790"/>
                    </a:lnTo>
                    <a:lnTo>
                      <a:pt x="1351279" y="2730373"/>
                    </a:lnTo>
                    <a:lnTo>
                      <a:pt x="1361694" y="2716404"/>
                    </a:lnTo>
                    <a:lnTo>
                      <a:pt x="1373632" y="2704339"/>
                    </a:lnTo>
                    <a:lnTo>
                      <a:pt x="1386332" y="2691511"/>
                    </a:lnTo>
                    <a:lnTo>
                      <a:pt x="1401445" y="2679447"/>
                    </a:lnTo>
                    <a:lnTo>
                      <a:pt x="1417954" y="2668143"/>
                    </a:lnTo>
                    <a:lnTo>
                      <a:pt x="1437258" y="2656841"/>
                    </a:lnTo>
                    <a:lnTo>
                      <a:pt x="1419098" y="2643252"/>
                    </a:lnTo>
                    <a:lnTo>
                      <a:pt x="1398651" y="2625853"/>
                    </a:lnTo>
                    <a:lnTo>
                      <a:pt x="1377060" y="2606295"/>
                    </a:lnTo>
                    <a:lnTo>
                      <a:pt x="1352423" y="2584704"/>
                    </a:lnTo>
                    <a:lnTo>
                      <a:pt x="1325117" y="2562479"/>
                    </a:lnTo>
                    <a:lnTo>
                      <a:pt x="1296161" y="2539111"/>
                    </a:lnTo>
                    <a:lnTo>
                      <a:pt x="1264539" y="2517267"/>
                    </a:lnTo>
                    <a:lnTo>
                      <a:pt x="1230248" y="2497583"/>
                    </a:lnTo>
                    <a:lnTo>
                      <a:pt x="1168145" y="2463292"/>
                    </a:lnTo>
                    <a:lnTo>
                      <a:pt x="1106042" y="2426335"/>
                    </a:lnTo>
                    <a:lnTo>
                      <a:pt x="1076070" y="2404491"/>
                    </a:lnTo>
                    <a:lnTo>
                      <a:pt x="1047114" y="2382140"/>
                    </a:lnTo>
                    <a:lnTo>
                      <a:pt x="1019301" y="2357248"/>
                    </a:lnTo>
                    <a:lnTo>
                      <a:pt x="992758" y="2330578"/>
                    </a:lnTo>
                    <a:lnTo>
                      <a:pt x="970026" y="2300352"/>
                    </a:lnTo>
                    <a:lnTo>
                      <a:pt x="948817" y="2267585"/>
                    </a:lnTo>
                    <a:lnTo>
                      <a:pt x="930655" y="2232406"/>
                    </a:lnTo>
                    <a:lnTo>
                      <a:pt x="915670" y="2192910"/>
                    </a:lnTo>
                    <a:lnTo>
                      <a:pt x="910208" y="2171320"/>
                    </a:lnTo>
                    <a:lnTo>
                      <a:pt x="904875" y="2148714"/>
                    </a:lnTo>
                    <a:lnTo>
                      <a:pt x="900557" y="2125727"/>
                    </a:lnTo>
                    <a:lnTo>
                      <a:pt x="897889" y="2101597"/>
                    </a:lnTo>
                    <a:lnTo>
                      <a:pt x="896366" y="2076323"/>
                    </a:lnTo>
                    <a:lnTo>
                      <a:pt x="896366" y="2049908"/>
                    </a:lnTo>
                    <a:lnTo>
                      <a:pt x="896366" y="2021205"/>
                    </a:lnTo>
                    <a:lnTo>
                      <a:pt x="899032" y="1993011"/>
                    </a:lnTo>
                    <a:lnTo>
                      <a:pt x="890270" y="1996314"/>
                    </a:lnTo>
                    <a:lnTo>
                      <a:pt x="878585" y="2000504"/>
                    </a:lnTo>
                    <a:lnTo>
                      <a:pt x="865504" y="2006473"/>
                    </a:lnTo>
                    <a:lnTo>
                      <a:pt x="850900" y="2013712"/>
                    </a:lnTo>
                    <a:lnTo>
                      <a:pt x="835025" y="2021205"/>
                    </a:lnTo>
                    <a:lnTo>
                      <a:pt x="816610" y="2030985"/>
                    </a:lnTo>
                    <a:lnTo>
                      <a:pt x="779526" y="2053336"/>
                    </a:lnTo>
                    <a:lnTo>
                      <a:pt x="741045" y="2080896"/>
                    </a:lnTo>
                    <a:lnTo>
                      <a:pt x="722502" y="2097024"/>
                    </a:lnTo>
                    <a:lnTo>
                      <a:pt x="704342" y="2114423"/>
                    </a:lnTo>
                    <a:lnTo>
                      <a:pt x="687451" y="2132458"/>
                    </a:lnTo>
                    <a:lnTo>
                      <a:pt x="672719" y="2152523"/>
                    </a:lnTo>
                    <a:lnTo>
                      <a:pt x="659638" y="2172843"/>
                    </a:lnTo>
                    <a:lnTo>
                      <a:pt x="648080" y="2196211"/>
                    </a:lnTo>
                    <a:lnTo>
                      <a:pt x="637285" y="2255521"/>
                    </a:lnTo>
                    <a:lnTo>
                      <a:pt x="633476" y="2315084"/>
                    </a:lnTo>
                    <a:lnTo>
                      <a:pt x="635000" y="2374647"/>
                    </a:lnTo>
                    <a:lnTo>
                      <a:pt x="641223" y="2432304"/>
                    </a:lnTo>
                    <a:lnTo>
                      <a:pt x="650748" y="2489709"/>
                    </a:lnTo>
                    <a:lnTo>
                      <a:pt x="661923" y="2545080"/>
                    </a:lnTo>
                    <a:lnTo>
                      <a:pt x="676275" y="2600198"/>
                    </a:lnTo>
                    <a:lnTo>
                      <a:pt x="690117" y="2652649"/>
                    </a:lnTo>
                    <a:lnTo>
                      <a:pt x="704342" y="2703577"/>
                    </a:lnTo>
                    <a:lnTo>
                      <a:pt x="716788" y="2752598"/>
                    </a:lnTo>
                    <a:lnTo>
                      <a:pt x="725932" y="2798954"/>
                    </a:lnTo>
                    <a:lnTo>
                      <a:pt x="732535" y="2843149"/>
                    </a:lnTo>
                    <a:lnTo>
                      <a:pt x="734060" y="2864612"/>
                    </a:lnTo>
                    <a:lnTo>
                      <a:pt x="734822" y="2884171"/>
                    </a:lnTo>
                    <a:lnTo>
                      <a:pt x="732917" y="2904236"/>
                    </a:lnTo>
                    <a:lnTo>
                      <a:pt x="731392" y="2923033"/>
                    </a:lnTo>
                    <a:lnTo>
                      <a:pt x="727201" y="2940431"/>
                    </a:lnTo>
                    <a:lnTo>
                      <a:pt x="721741" y="2957830"/>
                    </a:lnTo>
                    <a:lnTo>
                      <a:pt x="713613" y="2973960"/>
                    </a:lnTo>
                    <a:lnTo>
                      <a:pt x="704342" y="2989454"/>
                    </a:lnTo>
                    <a:lnTo>
                      <a:pt x="711326" y="3001518"/>
                    </a:lnTo>
                    <a:lnTo>
                      <a:pt x="720217" y="3012060"/>
                    </a:lnTo>
                    <a:lnTo>
                      <a:pt x="729107" y="3020441"/>
                    </a:lnTo>
                    <a:lnTo>
                      <a:pt x="739520" y="3027935"/>
                    </a:lnTo>
                    <a:lnTo>
                      <a:pt x="763016" y="3040380"/>
                    </a:lnTo>
                    <a:lnTo>
                      <a:pt x="788416" y="3048635"/>
                    </a:lnTo>
                    <a:lnTo>
                      <a:pt x="816610" y="3053970"/>
                    </a:lnTo>
                    <a:lnTo>
                      <a:pt x="845439" y="3058415"/>
                    </a:lnTo>
                    <a:lnTo>
                      <a:pt x="906017" y="3063367"/>
                    </a:lnTo>
                    <a:lnTo>
                      <a:pt x="935735" y="3066035"/>
                    </a:lnTo>
                    <a:lnTo>
                      <a:pt x="964564" y="3071241"/>
                    </a:lnTo>
                    <a:lnTo>
                      <a:pt x="991235" y="3078099"/>
                    </a:lnTo>
                    <a:lnTo>
                      <a:pt x="1015492" y="3088641"/>
                    </a:lnTo>
                    <a:lnTo>
                      <a:pt x="1027048" y="3095498"/>
                    </a:lnTo>
                    <a:lnTo>
                      <a:pt x="1036701" y="3102991"/>
                    </a:lnTo>
                    <a:lnTo>
                      <a:pt x="1045591" y="3112771"/>
                    </a:lnTo>
                    <a:lnTo>
                      <a:pt x="1054100" y="3122930"/>
                    </a:lnTo>
                    <a:lnTo>
                      <a:pt x="1060957" y="3134996"/>
                    </a:lnTo>
                    <a:lnTo>
                      <a:pt x="1066419" y="3147823"/>
                    </a:lnTo>
                    <a:lnTo>
                      <a:pt x="1070991" y="3163316"/>
                    </a:lnTo>
                    <a:lnTo>
                      <a:pt x="1074547" y="3180716"/>
                    </a:lnTo>
                    <a:lnTo>
                      <a:pt x="1049782" y="3187447"/>
                    </a:lnTo>
                    <a:lnTo>
                      <a:pt x="1022857" y="3194685"/>
                    </a:lnTo>
                    <a:lnTo>
                      <a:pt x="992758" y="3202179"/>
                    </a:lnTo>
                    <a:lnTo>
                      <a:pt x="960373" y="3207512"/>
                    </a:lnTo>
                    <a:lnTo>
                      <a:pt x="927989" y="3211577"/>
                    </a:lnTo>
                    <a:lnTo>
                      <a:pt x="893698" y="3212339"/>
                    </a:lnTo>
                    <a:lnTo>
                      <a:pt x="861314" y="3208910"/>
                    </a:lnTo>
                    <a:lnTo>
                      <a:pt x="828548" y="3201416"/>
                    </a:lnTo>
                    <a:lnTo>
                      <a:pt x="812673" y="3207512"/>
                    </a:lnTo>
                    <a:lnTo>
                      <a:pt x="795401" y="3212339"/>
                    </a:lnTo>
                    <a:lnTo>
                      <a:pt x="756792" y="3221102"/>
                    </a:lnTo>
                    <a:lnTo>
                      <a:pt x="715517" y="3226309"/>
                    </a:lnTo>
                    <a:lnTo>
                      <a:pt x="670814" y="3228975"/>
                    </a:lnTo>
                    <a:lnTo>
                      <a:pt x="626110" y="3229737"/>
                    </a:lnTo>
                    <a:lnTo>
                      <a:pt x="583310" y="3227833"/>
                    </a:lnTo>
                    <a:lnTo>
                      <a:pt x="541273" y="3223641"/>
                    </a:lnTo>
                    <a:lnTo>
                      <a:pt x="504317" y="3217673"/>
                    </a:lnTo>
                    <a:lnTo>
                      <a:pt x="498094" y="3205608"/>
                    </a:lnTo>
                    <a:lnTo>
                      <a:pt x="489330" y="3194685"/>
                    </a:lnTo>
                    <a:lnTo>
                      <a:pt x="479679" y="3184779"/>
                    </a:lnTo>
                    <a:lnTo>
                      <a:pt x="467360" y="3175381"/>
                    </a:lnTo>
                    <a:lnTo>
                      <a:pt x="454532" y="3167889"/>
                    </a:lnTo>
                    <a:lnTo>
                      <a:pt x="440308" y="3161030"/>
                    </a:lnTo>
                    <a:lnTo>
                      <a:pt x="410591" y="3149728"/>
                    </a:lnTo>
                    <a:lnTo>
                      <a:pt x="380619" y="3141091"/>
                    </a:lnTo>
                    <a:lnTo>
                      <a:pt x="352425" y="3133853"/>
                    </a:lnTo>
                    <a:lnTo>
                      <a:pt x="341248" y="3131693"/>
                    </a:lnTo>
                    <a:lnTo>
                      <a:pt x="330835" y="3129027"/>
                    </a:lnTo>
                    <a:lnTo>
                      <a:pt x="321945" y="3127122"/>
                    </a:lnTo>
                    <a:lnTo>
                      <a:pt x="315848" y="3124835"/>
                    </a:lnTo>
                    <a:lnTo>
                      <a:pt x="306958" y="3118485"/>
                    </a:lnTo>
                    <a:lnTo>
                      <a:pt x="299211" y="3109341"/>
                    </a:lnTo>
                    <a:lnTo>
                      <a:pt x="290322" y="3097277"/>
                    </a:lnTo>
                    <a:lnTo>
                      <a:pt x="282701" y="3081529"/>
                    </a:lnTo>
                    <a:lnTo>
                      <a:pt x="274573" y="3063367"/>
                    </a:lnTo>
                    <a:lnTo>
                      <a:pt x="267589" y="3041904"/>
                    </a:lnTo>
                    <a:lnTo>
                      <a:pt x="259842" y="3017012"/>
                    </a:lnTo>
                    <a:lnTo>
                      <a:pt x="252602" y="2988691"/>
                    </a:lnTo>
                    <a:lnTo>
                      <a:pt x="245617" y="2957830"/>
                    </a:lnTo>
                    <a:lnTo>
                      <a:pt x="238632" y="2922271"/>
                    </a:lnTo>
                    <a:lnTo>
                      <a:pt x="231775" y="2884171"/>
                    </a:lnTo>
                    <a:lnTo>
                      <a:pt x="224408" y="2842006"/>
                    </a:lnTo>
                    <a:lnTo>
                      <a:pt x="217551" y="2796667"/>
                    </a:lnTo>
                    <a:lnTo>
                      <a:pt x="210566" y="2747265"/>
                    </a:lnTo>
                    <a:lnTo>
                      <a:pt x="203580" y="2694941"/>
                    </a:lnTo>
                    <a:lnTo>
                      <a:pt x="196342" y="2637917"/>
                    </a:lnTo>
                    <a:lnTo>
                      <a:pt x="180467" y="2581403"/>
                    </a:lnTo>
                    <a:lnTo>
                      <a:pt x="163195" y="2521712"/>
                    </a:lnTo>
                    <a:lnTo>
                      <a:pt x="143129" y="2459864"/>
                    </a:lnTo>
                    <a:lnTo>
                      <a:pt x="122682" y="2395729"/>
                    </a:lnTo>
                    <a:lnTo>
                      <a:pt x="102616" y="2330578"/>
                    </a:lnTo>
                    <a:lnTo>
                      <a:pt x="83311" y="2263395"/>
                    </a:lnTo>
                    <a:lnTo>
                      <a:pt x="66801" y="2195449"/>
                    </a:lnTo>
                    <a:lnTo>
                      <a:pt x="53594" y="2125727"/>
                    </a:lnTo>
                    <a:lnTo>
                      <a:pt x="42798" y="2055241"/>
                    </a:lnTo>
                    <a:lnTo>
                      <a:pt x="33273" y="1983486"/>
                    </a:lnTo>
                    <a:lnTo>
                      <a:pt x="24764" y="1911097"/>
                    </a:lnTo>
                    <a:lnTo>
                      <a:pt x="16636" y="1836802"/>
                    </a:lnTo>
                    <a:lnTo>
                      <a:pt x="6223" y="1688974"/>
                    </a:lnTo>
                    <a:lnTo>
                      <a:pt x="0" y="1539240"/>
                    </a:lnTo>
                    <a:lnTo>
                      <a:pt x="889" y="1388365"/>
                    </a:lnTo>
                    <a:lnTo>
                      <a:pt x="4698" y="1313308"/>
                    </a:lnTo>
                    <a:lnTo>
                      <a:pt x="8889" y="1239393"/>
                    </a:lnTo>
                    <a:lnTo>
                      <a:pt x="15875" y="1165099"/>
                    </a:lnTo>
                    <a:lnTo>
                      <a:pt x="24764" y="1091058"/>
                    </a:lnTo>
                    <a:lnTo>
                      <a:pt x="35941" y="1018668"/>
                    </a:lnTo>
                    <a:lnTo>
                      <a:pt x="49022" y="947421"/>
                    </a:lnTo>
                    <a:lnTo>
                      <a:pt x="64770" y="875793"/>
                    </a:lnTo>
                    <a:lnTo>
                      <a:pt x="82550" y="806705"/>
                    </a:lnTo>
                    <a:lnTo>
                      <a:pt x="102616" y="738124"/>
                    </a:lnTo>
                    <a:lnTo>
                      <a:pt x="125348" y="671703"/>
                    </a:lnTo>
                    <a:lnTo>
                      <a:pt x="150748" y="606045"/>
                    </a:lnTo>
                    <a:lnTo>
                      <a:pt x="178942" y="542671"/>
                    </a:lnTo>
                    <a:lnTo>
                      <a:pt x="210566" y="481203"/>
                    </a:lnTo>
                    <a:lnTo>
                      <a:pt x="243713" y="422021"/>
                    </a:lnTo>
                    <a:lnTo>
                      <a:pt x="280670" y="363983"/>
                    </a:lnTo>
                    <a:lnTo>
                      <a:pt x="320801" y="308865"/>
                    </a:lnTo>
                    <a:lnTo>
                      <a:pt x="363982" y="256414"/>
                    </a:lnTo>
                    <a:lnTo>
                      <a:pt x="410591" y="206630"/>
                    </a:lnTo>
                    <a:lnTo>
                      <a:pt x="459613" y="159131"/>
                    </a:lnTo>
                    <a:lnTo>
                      <a:pt x="513207" y="115317"/>
                    </a:lnTo>
                    <a:lnTo>
                      <a:pt x="569086" y="73914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>
                <a:off x="2117725" y="1964563"/>
                <a:ext cx="1195452" cy="648843"/>
              </a:xfrm>
              <a:custGeom>
                <a:avLst/>
                <a:gdLst/>
                <a:ahLst/>
                <a:cxnLst/>
                <a:rect l="0" t="0" r="0" b="0"/>
                <a:pathLst>
                  <a:path w="1195452" h="648843">
                    <a:moveTo>
                      <a:pt x="226314" y="498601"/>
                    </a:moveTo>
                    <a:lnTo>
                      <a:pt x="220217" y="495300"/>
                    </a:lnTo>
                    <a:lnTo>
                      <a:pt x="213995" y="494538"/>
                    </a:lnTo>
                    <a:lnTo>
                      <a:pt x="206248" y="496442"/>
                    </a:lnTo>
                    <a:lnTo>
                      <a:pt x="197357" y="500507"/>
                    </a:lnTo>
                    <a:lnTo>
                      <a:pt x="188595" y="506603"/>
                    </a:lnTo>
                    <a:lnTo>
                      <a:pt x="178942" y="513334"/>
                    </a:lnTo>
                    <a:lnTo>
                      <a:pt x="158114" y="533019"/>
                    </a:lnTo>
                    <a:lnTo>
                      <a:pt x="135763" y="555625"/>
                    </a:lnTo>
                    <a:lnTo>
                      <a:pt x="113410" y="579754"/>
                    </a:lnTo>
                    <a:lnTo>
                      <a:pt x="90677" y="602741"/>
                    </a:lnTo>
                    <a:lnTo>
                      <a:pt x="69469" y="622807"/>
                    </a:lnTo>
                    <a:lnTo>
                      <a:pt x="59054" y="631444"/>
                    </a:lnTo>
                    <a:lnTo>
                      <a:pt x="49022" y="638937"/>
                    </a:lnTo>
                    <a:lnTo>
                      <a:pt x="40513" y="644270"/>
                    </a:lnTo>
                    <a:lnTo>
                      <a:pt x="31623" y="646938"/>
                    </a:lnTo>
                    <a:lnTo>
                      <a:pt x="23876" y="648842"/>
                    </a:lnTo>
                    <a:lnTo>
                      <a:pt x="16636" y="646938"/>
                    </a:lnTo>
                    <a:lnTo>
                      <a:pt x="11557" y="642747"/>
                    </a:lnTo>
                    <a:lnTo>
                      <a:pt x="6985" y="634872"/>
                    </a:lnTo>
                    <a:lnTo>
                      <a:pt x="3555" y="624585"/>
                    </a:lnTo>
                    <a:lnTo>
                      <a:pt x="761" y="609981"/>
                    </a:lnTo>
                    <a:lnTo>
                      <a:pt x="0" y="591819"/>
                    </a:lnTo>
                    <a:lnTo>
                      <a:pt x="761" y="569594"/>
                    </a:lnTo>
                    <a:lnTo>
                      <a:pt x="2794" y="542797"/>
                    </a:lnTo>
                    <a:lnTo>
                      <a:pt x="6985" y="510794"/>
                    </a:lnTo>
                    <a:lnTo>
                      <a:pt x="12319" y="474472"/>
                    </a:lnTo>
                    <a:lnTo>
                      <a:pt x="19304" y="433451"/>
                    </a:lnTo>
                    <a:lnTo>
                      <a:pt x="21970" y="430022"/>
                    </a:lnTo>
                    <a:lnTo>
                      <a:pt x="24764" y="426592"/>
                    </a:lnTo>
                    <a:lnTo>
                      <a:pt x="28955" y="421385"/>
                    </a:lnTo>
                    <a:lnTo>
                      <a:pt x="34289" y="415289"/>
                    </a:lnTo>
                    <a:lnTo>
                      <a:pt x="46735" y="400557"/>
                    </a:lnTo>
                    <a:lnTo>
                      <a:pt x="62483" y="382523"/>
                    </a:lnTo>
                    <a:lnTo>
                      <a:pt x="79882" y="361695"/>
                    </a:lnTo>
                    <a:lnTo>
                      <a:pt x="101092" y="339470"/>
                    </a:lnTo>
                    <a:lnTo>
                      <a:pt x="121792" y="314197"/>
                    </a:lnTo>
                    <a:lnTo>
                      <a:pt x="144652" y="288544"/>
                    </a:lnTo>
                    <a:lnTo>
                      <a:pt x="192023" y="232791"/>
                    </a:lnTo>
                    <a:lnTo>
                      <a:pt x="236727" y="176529"/>
                    </a:lnTo>
                    <a:lnTo>
                      <a:pt x="257175" y="149732"/>
                    </a:lnTo>
                    <a:lnTo>
                      <a:pt x="275335" y="123316"/>
                    </a:lnTo>
                    <a:lnTo>
                      <a:pt x="291083" y="98425"/>
                    </a:lnTo>
                    <a:lnTo>
                      <a:pt x="303402" y="75819"/>
                    </a:lnTo>
                    <a:lnTo>
                      <a:pt x="330073" y="57022"/>
                    </a:lnTo>
                    <a:lnTo>
                      <a:pt x="357758" y="40385"/>
                    </a:lnTo>
                    <a:lnTo>
                      <a:pt x="387857" y="27559"/>
                    </a:lnTo>
                    <a:lnTo>
                      <a:pt x="420242" y="17398"/>
                    </a:lnTo>
                    <a:lnTo>
                      <a:pt x="452627" y="9525"/>
                    </a:lnTo>
                    <a:lnTo>
                      <a:pt x="485013" y="4572"/>
                    </a:lnTo>
                    <a:lnTo>
                      <a:pt x="518160" y="762"/>
                    </a:lnTo>
                    <a:lnTo>
                      <a:pt x="551688" y="0"/>
                    </a:lnTo>
                    <a:lnTo>
                      <a:pt x="585216" y="1904"/>
                    </a:lnTo>
                    <a:lnTo>
                      <a:pt x="616839" y="5334"/>
                    </a:lnTo>
                    <a:lnTo>
                      <a:pt x="647319" y="10160"/>
                    </a:lnTo>
                    <a:lnTo>
                      <a:pt x="676275" y="17398"/>
                    </a:lnTo>
                    <a:lnTo>
                      <a:pt x="703579" y="26797"/>
                    </a:lnTo>
                    <a:lnTo>
                      <a:pt x="728598" y="36194"/>
                    </a:lnTo>
                    <a:lnTo>
                      <a:pt x="750570" y="48260"/>
                    </a:lnTo>
                    <a:lnTo>
                      <a:pt x="769873" y="61087"/>
                    </a:lnTo>
                    <a:lnTo>
                      <a:pt x="796163" y="78485"/>
                    </a:lnTo>
                    <a:lnTo>
                      <a:pt x="822705" y="92075"/>
                    </a:lnTo>
                    <a:lnTo>
                      <a:pt x="848105" y="103378"/>
                    </a:lnTo>
                    <a:lnTo>
                      <a:pt x="873632" y="113919"/>
                    </a:lnTo>
                    <a:lnTo>
                      <a:pt x="922527" y="133604"/>
                    </a:lnTo>
                    <a:lnTo>
                      <a:pt x="947292" y="144907"/>
                    </a:lnTo>
                    <a:lnTo>
                      <a:pt x="971550" y="157734"/>
                    </a:lnTo>
                    <a:lnTo>
                      <a:pt x="996188" y="173101"/>
                    </a:lnTo>
                    <a:lnTo>
                      <a:pt x="1021588" y="192023"/>
                    </a:lnTo>
                    <a:lnTo>
                      <a:pt x="1047876" y="215391"/>
                    </a:lnTo>
                    <a:lnTo>
                      <a:pt x="1074420" y="243713"/>
                    </a:lnTo>
                    <a:lnTo>
                      <a:pt x="1102232" y="278003"/>
                    </a:lnTo>
                    <a:lnTo>
                      <a:pt x="1116457" y="298069"/>
                    </a:lnTo>
                    <a:lnTo>
                      <a:pt x="1131570" y="319532"/>
                    </a:lnTo>
                    <a:lnTo>
                      <a:pt x="1145413" y="342900"/>
                    </a:lnTo>
                    <a:lnTo>
                      <a:pt x="1161160" y="368554"/>
                    </a:lnTo>
                    <a:lnTo>
                      <a:pt x="1176273" y="396113"/>
                    </a:lnTo>
                    <a:lnTo>
                      <a:pt x="1192021" y="425450"/>
                    </a:lnTo>
                    <a:lnTo>
                      <a:pt x="1194308" y="430784"/>
                    </a:lnTo>
                    <a:lnTo>
                      <a:pt x="1195451" y="434975"/>
                    </a:lnTo>
                    <a:lnTo>
                      <a:pt x="1195451" y="437514"/>
                    </a:lnTo>
                    <a:lnTo>
                      <a:pt x="1193546" y="439419"/>
                    </a:lnTo>
                    <a:lnTo>
                      <a:pt x="1190878" y="440182"/>
                    </a:lnTo>
                    <a:lnTo>
                      <a:pt x="1187450" y="440182"/>
                    </a:lnTo>
                    <a:lnTo>
                      <a:pt x="1183132" y="438276"/>
                    </a:lnTo>
                    <a:lnTo>
                      <a:pt x="1177035" y="436753"/>
                    </a:lnTo>
                    <a:lnTo>
                      <a:pt x="1162303" y="430022"/>
                    </a:lnTo>
                    <a:lnTo>
                      <a:pt x="1144651" y="420242"/>
                    </a:lnTo>
                    <a:lnTo>
                      <a:pt x="1121917" y="408178"/>
                    </a:lnTo>
                    <a:lnTo>
                      <a:pt x="1097152" y="394588"/>
                    </a:lnTo>
                    <a:lnTo>
                      <a:pt x="1069085" y="378332"/>
                    </a:lnTo>
                    <a:lnTo>
                      <a:pt x="1037463" y="361695"/>
                    </a:lnTo>
                    <a:lnTo>
                      <a:pt x="1004316" y="343662"/>
                    </a:lnTo>
                    <a:lnTo>
                      <a:pt x="969264" y="325501"/>
                    </a:lnTo>
                    <a:lnTo>
                      <a:pt x="931417" y="306704"/>
                    </a:lnTo>
                    <a:lnTo>
                      <a:pt x="892936" y="288544"/>
                    </a:lnTo>
                    <a:lnTo>
                      <a:pt x="852423" y="272414"/>
                    </a:lnTo>
                    <a:lnTo>
                      <a:pt x="811529" y="255778"/>
                    </a:lnTo>
                    <a:lnTo>
                      <a:pt x="769111" y="241426"/>
                    </a:lnTo>
                    <a:lnTo>
                      <a:pt x="726313" y="229362"/>
                    </a:lnTo>
                    <a:lnTo>
                      <a:pt x="683132" y="218820"/>
                    </a:lnTo>
                    <a:lnTo>
                      <a:pt x="640333" y="211963"/>
                    </a:lnTo>
                    <a:lnTo>
                      <a:pt x="597154" y="208660"/>
                    </a:lnTo>
                    <a:lnTo>
                      <a:pt x="555117" y="208660"/>
                    </a:lnTo>
                    <a:lnTo>
                      <a:pt x="513969" y="211963"/>
                    </a:lnTo>
                    <a:lnTo>
                      <a:pt x="473836" y="220726"/>
                    </a:lnTo>
                    <a:lnTo>
                      <a:pt x="434848" y="234314"/>
                    </a:lnTo>
                    <a:lnTo>
                      <a:pt x="398272" y="252348"/>
                    </a:lnTo>
                    <a:lnTo>
                      <a:pt x="380492" y="263651"/>
                    </a:lnTo>
                    <a:lnTo>
                      <a:pt x="363220" y="276479"/>
                    </a:lnTo>
                    <a:lnTo>
                      <a:pt x="346582" y="291210"/>
                    </a:lnTo>
                    <a:lnTo>
                      <a:pt x="330073" y="307466"/>
                    </a:lnTo>
                    <a:lnTo>
                      <a:pt x="314960" y="324738"/>
                    </a:lnTo>
                    <a:lnTo>
                      <a:pt x="299973" y="344423"/>
                    </a:lnTo>
                    <a:lnTo>
                      <a:pt x="284988" y="365125"/>
                    </a:lnTo>
                    <a:lnTo>
                      <a:pt x="271779" y="388492"/>
                    </a:lnTo>
                    <a:lnTo>
                      <a:pt x="259460" y="413385"/>
                    </a:lnTo>
                    <a:lnTo>
                      <a:pt x="247142" y="440182"/>
                    </a:lnTo>
                    <a:lnTo>
                      <a:pt x="235966" y="468884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>
                <a:off x="2132838" y="1978532"/>
                <a:ext cx="1165353" cy="636271"/>
              </a:xfrm>
              <a:custGeom>
                <a:avLst/>
                <a:gdLst/>
                <a:ahLst/>
                <a:cxnLst/>
                <a:rect l="0" t="0" r="0" b="0"/>
                <a:pathLst>
                  <a:path w="1165353" h="636271">
                    <a:moveTo>
                      <a:pt x="19938" y="422022"/>
                    </a:moveTo>
                    <a:lnTo>
                      <a:pt x="22732" y="419482"/>
                    </a:lnTo>
                    <a:lnTo>
                      <a:pt x="25400" y="414910"/>
                    </a:lnTo>
                    <a:lnTo>
                      <a:pt x="33909" y="404750"/>
                    </a:lnTo>
                    <a:lnTo>
                      <a:pt x="46228" y="390779"/>
                    </a:lnTo>
                    <a:lnTo>
                      <a:pt x="61213" y="373381"/>
                    </a:lnTo>
                    <a:lnTo>
                      <a:pt x="78994" y="353822"/>
                    </a:lnTo>
                    <a:lnTo>
                      <a:pt x="98297" y="331597"/>
                    </a:lnTo>
                    <a:lnTo>
                      <a:pt x="119126" y="308229"/>
                    </a:lnTo>
                    <a:lnTo>
                      <a:pt x="141097" y="282575"/>
                    </a:lnTo>
                    <a:lnTo>
                      <a:pt x="186563" y="229744"/>
                    </a:lnTo>
                    <a:lnTo>
                      <a:pt x="229742" y="174625"/>
                    </a:lnTo>
                    <a:lnTo>
                      <a:pt x="249809" y="147828"/>
                    </a:lnTo>
                    <a:lnTo>
                      <a:pt x="267462" y="122937"/>
                    </a:lnTo>
                    <a:lnTo>
                      <a:pt x="283337" y="98044"/>
                    </a:lnTo>
                    <a:lnTo>
                      <a:pt x="295656" y="75819"/>
                    </a:lnTo>
                    <a:lnTo>
                      <a:pt x="321817" y="57023"/>
                    </a:lnTo>
                    <a:lnTo>
                      <a:pt x="350012" y="40387"/>
                    </a:lnTo>
                    <a:lnTo>
                      <a:pt x="378967" y="27560"/>
                    </a:lnTo>
                    <a:lnTo>
                      <a:pt x="409320" y="17019"/>
                    </a:lnTo>
                    <a:lnTo>
                      <a:pt x="440944" y="9398"/>
                    </a:lnTo>
                    <a:lnTo>
                      <a:pt x="473329" y="3429"/>
                    </a:lnTo>
                    <a:lnTo>
                      <a:pt x="504951" y="763"/>
                    </a:lnTo>
                    <a:lnTo>
                      <a:pt x="537337" y="0"/>
                    </a:lnTo>
                    <a:lnTo>
                      <a:pt x="568960" y="763"/>
                    </a:lnTo>
                    <a:lnTo>
                      <a:pt x="599820" y="4191"/>
                    </a:lnTo>
                    <a:lnTo>
                      <a:pt x="629538" y="9398"/>
                    </a:lnTo>
                    <a:lnTo>
                      <a:pt x="657606" y="16257"/>
                    </a:lnTo>
                    <a:lnTo>
                      <a:pt x="683894" y="24893"/>
                    </a:lnTo>
                    <a:lnTo>
                      <a:pt x="707770" y="35053"/>
                    </a:lnTo>
                    <a:lnTo>
                      <a:pt x="729360" y="47118"/>
                    </a:lnTo>
                    <a:lnTo>
                      <a:pt x="747903" y="60325"/>
                    </a:lnTo>
                    <a:lnTo>
                      <a:pt x="770635" y="78106"/>
                    </a:lnTo>
                    <a:lnTo>
                      <a:pt x="793369" y="92838"/>
                    </a:lnTo>
                    <a:lnTo>
                      <a:pt x="817244" y="104141"/>
                    </a:lnTo>
                    <a:lnTo>
                      <a:pt x="840739" y="113538"/>
                    </a:lnTo>
                    <a:lnTo>
                      <a:pt x="890142" y="130175"/>
                    </a:lnTo>
                    <a:lnTo>
                      <a:pt x="915542" y="138431"/>
                    </a:lnTo>
                    <a:lnTo>
                      <a:pt x="941704" y="148972"/>
                    </a:lnTo>
                    <a:lnTo>
                      <a:pt x="967994" y="162560"/>
                    </a:lnTo>
                    <a:lnTo>
                      <a:pt x="994537" y="178816"/>
                    </a:lnTo>
                    <a:lnTo>
                      <a:pt x="1021588" y="199518"/>
                    </a:lnTo>
                    <a:lnTo>
                      <a:pt x="1049654" y="226315"/>
                    </a:lnTo>
                    <a:lnTo>
                      <a:pt x="1077848" y="259081"/>
                    </a:lnTo>
                    <a:lnTo>
                      <a:pt x="1091691" y="278003"/>
                    </a:lnTo>
                    <a:lnTo>
                      <a:pt x="1106804" y="299466"/>
                    </a:lnTo>
                    <a:lnTo>
                      <a:pt x="1120647" y="322835"/>
                    </a:lnTo>
                    <a:lnTo>
                      <a:pt x="1135252" y="347726"/>
                    </a:lnTo>
                    <a:lnTo>
                      <a:pt x="1149603" y="375285"/>
                    </a:lnTo>
                    <a:lnTo>
                      <a:pt x="1164590" y="405512"/>
                    </a:lnTo>
                    <a:lnTo>
                      <a:pt x="1165352" y="408941"/>
                    </a:lnTo>
                    <a:lnTo>
                      <a:pt x="1165352" y="411481"/>
                    </a:lnTo>
                    <a:lnTo>
                      <a:pt x="1164590" y="412623"/>
                    </a:lnTo>
                    <a:lnTo>
                      <a:pt x="1161922" y="412623"/>
                    </a:lnTo>
                    <a:lnTo>
                      <a:pt x="1158366" y="412623"/>
                    </a:lnTo>
                    <a:lnTo>
                      <a:pt x="1154176" y="410719"/>
                    </a:lnTo>
                    <a:lnTo>
                      <a:pt x="1141857" y="405512"/>
                    </a:lnTo>
                    <a:lnTo>
                      <a:pt x="1125982" y="396748"/>
                    </a:lnTo>
                    <a:lnTo>
                      <a:pt x="1107566" y="385445"/>
                    </a:lnTo>
                    <a:lnTo>
                      <a:pt x="1084834" y="373000"/>
                    </a:lnTo>
                    <a:lnTo>
                      <a:pt x="1059307" y="358013"/>
                    </a:lnTo>
                    <a:lnTo>
                      <a:pt x="1031239" y="342519"/>
                    </a:lnTo>
                    <a:lnTo>
                      <a:pt x="1000379" y="325501"/>
                    </a:lnTo>
                    <a:lnTo>
                      <a:pt x="967994" y="307468"/>
                    </a:lnTo>
                    <a:lnTo>
                      <a:pt x="932941" y="290069"/>
                    </a:lnTo>
                    <a:lnTo>
                      <a:pt x="896238" y="271907"/>
                    </a:lnTo>
                    <a:lnTo>
                      <a:pt x="858519" y="255016"/>
                    </a:lnTo>
                    <a:lnTo>
                      <a:pt x="819150" y="239522"/>
                    </a:lnTo>
                    <a:lnTo>
                      <a:pt x="778637" y="223647"/>
                    </a:lnTo>
                    <a:lnTo>
                      <a:pt x="738251" y="210820"/>
                    </a:lnTo>
                    <a:lnTo>
                      <a:pt x="696213" y="200660"/>
                    </a:lnTo>
                    <a:lnTo>
                      <a:pt x="654938" y="192025"/>
                    </a:lnTo>
                    <a:lnTo>
                      <a:pt x="613663" y="185928"/>
                    </a:lnTo>
                    <a:lnTo>
                      <a:pt x="572388" y="184023"/>
                    </a:lnTo>
                    <a:lnTo>
                      <a:pt x="531241" y="185166"/>
                    </a:lnTo>
                    <a:lnTo>
                      <a:pt x="491870" y="190882"/>
                    </a:lnTo>
                    <a:lnTo>
                      <a:pt x="452501" y="200660"/>
                    </a:lnTo>
                    <a:lnTo>
                      <a:pt x="415544" y="215393"/>
                    </a:lnTo>
                    <a:lnTo>
                      <a:pt x="379729" y="234950"/>
                    </a:lnTo>
                    <a:lnTo>
                      <a:pt x="361950" y="247016"/>
                    </a:lnTo>
                    <a:lnTo>
                      <a:pt x="345313" y="260604"/>
                    </a:lnTo>
                    <a:lnTo>
                      <a:pt x="328803" y="275718"/>
                    </a:lnTo>
                    <a:lnTo>
                      <a:pt x="312928" y="291973"/>
                    </a:lnTo>
                    <a:lnTo>
                      <a:pt x="297941" y="310007"/>
                    </a:lnTo>
                    <a:lnTo>
                      <a:pt x="284098" y="329693"/>
                    </a:lnTo>
                    <a:lnTo>
                      <a:pt x="269875" y="351156"/>
                    </a:lnTo>
                    <a:lnTo>
                      <a:pt x="256666" y="374523"/>
                    </a:lnTo>
                    <a:lnTo>
                      <a:pt x="243585" y="399416"/>
                    </a:lnTo>
                    <a:lnTo>
                      <a:pt x="232029" y="426213"/>
                    </a:lnTo>
                    <a:lnTo>
                      <a:pt x="220853" y="454915"/>
                    </a:lnTo>
                    <a:lnTo>
                      <a:pt x="211201" y="485775"/>
                    </a:lnTo>
                    <a:lnTo>
                      <a:pt x="205104" y="482473"/>
                    </a:lnTo>
                    <a:lnTo>
                      <a:pt x="198882" y="481331"/>
                    </a:lnTo>
                    <a:lnTo>
                      <a:pt x="191135" y="482854"/>
                    </a:lnTo>
                    <a:lnTo>
                      <a:pt x="183134" y="487300"/>
                    </a:lnTo>
                    <a:lnTo>
                      <a:pt x="174625" y="493395"/>
                    </a:lnTo>
                    <a:lnTo>
                      <a:pt x="165735" y="500126"/>
                    </a:lnTo>
                    <a:lnTo>
                      <a:pt x="145288" y="520193"/>
                    </a:lnTo>
                    <a:lnTo>
                      <a:pt x="124460" y="542418"/>
                    </a:lnTo>
                    <a:lnTo>
                      <a:pt x="103251" y="566547"/>
                    </a:lnTo>
                    <a:lnTo>
                      <a:pt x="82422" y="590678"/>
                    </a:lnTo>
                    <a:lnTo>
                      <a:pt x="61976" y="611378"/>
                    </a:lnTo>
                    <a:lnTo>
                      <a:pt x="52832" y="620141"/>
                    </a:lnTo>
                    <a:lnTo>
                      <a:pt x="42798" y="626872"/>
                    </a:lnTo>
                    <a:lnTo>
                      <a:pt x="35051" y="632207"/>
                    </a:lnTo>
                    <a:lnTo>
                      <a:pt x="26923" y="635509"/>
                    </a:lnTo>
                    <a:lnTo>
                      <a:pt x="19938" y="636270"/>
                    </a:lnTo>
                    <a:lnTo>
                      <a:pt x="13842" y="635509"/>
                    </a:lnTo>
                    <a:lnTo>
                      <a:pt x="8763" y="631444"/>
                    </a:lnTo>
                    <a:lnTo>
                      <a:pt x="5334" y="623444"/>
                    </a:lnTo>
                    <a:lnTo>
                      <a:pt x="1523" y="612903"/>
                    </a:lnTo>
                    <a:lnTo>
                      <a:pt x="0" y="598551"/>
                    </a:lnTo>
                    <a:lnTo>
                      <a:pt x="0" y="580518"/>
                    </a:lnTo>
                    <a:lnTo>
                      <a:pt x="762" y="557912"/>
                    </a:lnTo>
                    <a:lnTo>
                      <a:pt x="3429" y="531495"/>
                    </a:lnTo>
                    <a:lnTo>
                      <a:pt x="6857" y="500126"/>
                    </a:lnTo>
                    <a:lnTo>
                      <a:pt x="13081" y="463932"/>
                    </a:lnTo>
                    <a:close/>
                  </a:path>
                </a:pathLst>
              </a:custGeom>
              <a:solidFill>
                <a:srgbClr val="906E4B"/>
              </a:solidFill>
              <a:ln w="0" cap="flat" cmpd="sng" algn="ctr">
                <a:solidFill>
                  <a:srgbClr val="906E4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>
                <a:off x="2147442" y="1990598"/>
                <a:ext cx="1137668" cy="626110"/>
              </a:xfrm>
              <a:custGeom>
                <a:avLst/>
                <a:gdLst/>
                <a:ahLst/>
                <a:cxnLst/>
                <a:rect l="0" t="0" r="0" b="0"/>
                <a:pathLst>
                  <a:path w="1137668" h="626110">
                    <a:moveTo>
                      <a:pt x="22353" y="412241"/>
                    </a:moveTo>
                    <a:lnTo>
                      <a:pt x="23877" y="409956"/>
                    </a:lnTo>
                    <a:lnTo>
                      <a:pt x="26543" y="405510"/>
                    </a:lnTo>
                    <a:lnTo>
                      <a:pt x="35053" y="395350"/>
                    </a:lnTo>
                    <a:lnTo>
                      <a:pt x="46609" y="381381"/>
                    </a:lnTo>
                    <a:lnTo>
                      <a:pt x="61722" y="365125"/>
                    </a:lnTo>
                    <a:lnTo>
                      <a:pt x="78233" y="345947"/>
                    </a:lnTo>
                    <a:lnTo>
                      <a:pt x="96775" y="325500"/>
                    </a:lnTo>
                    <a:lnTo>
                      <a:pt x="116840" y="302132"/>
                    </a:lnTo>
                    <a:lnTo>
                      <a:pt x="138812" y="278003"/>
                    </a:lnTo>
                    <a:lnTo>
                      <a:pt x="181610" y="227456"/>
                    </a:lnTo>
                    <a:lnTo>
                      <a:pt x="224028" y="173862"/>
                    </a:lnTo>
                    <a:lnTo>
                      <a:pt x="243206" y="147828"/>
                    </a:lnTo>
                    <a:lnTo>
                      <a:pt x="260605" y="122935"/>
                    </a:lnTo>
                    <a:lnTo>
                      <a:pt x="275590" y="98806"/>
                    </a:lnTo>
                    <a:lnTo>
                      <a:pt x="288799" y="76581"/>
                    </a:lnTo>
                    <a:lnTo>
                      <a:pt x="314199" y="57403"/>
                    </a:lnTo>
                    <a:lnTo>
                      <a:pt x="341122" y="41147"/>
                    </a:lnTo>
                    <a:lnTo>
                      <a:pt x="370078" y="28321"/>
                    </a:lnTo>
                    <a:lnTo>
                      <a:pt x="400178" y="17779"/>
                    </a:lnTo>
                    <a:lnTo>
                      <a:pt x="431038" y="9397"/>
                    </a:lnTo>
                    <a:lnTo>
                      <a:pt x="461518" y="4191"/>
                    </a:lnTo>
                    <a:lnTo>
                      <a:pt x="493015" y="762"/>
                    </a:lnTo>
                    <a:lnTo>
                      <a:pt x="523875" y="0"/>
                    </a:lnTo>
                    <a:lnTo>
                      <a:pt x="553593" y="762"/>
                    </a:lnTo>
                    <a:lnTo>
                      <a:pt x="583693" y="4191"/>
                    </a:lnTo>
                    <a:lnTo>
                      <a:pt x="611378" y="9397"/>
                    </a:lnTo>
                    <a:lnTo>
                      <a:pt x="638810" y="16256"/>
                    </a:lnTo>
                    <a:lnTo>
                      <a:pt x="663830" y="24891"/>
                    </a:lnTo>
                    <a:lnTo>
                      <a:pt x="687706" y="35052"/>
                    </a:lnTo>
                    <a:lnTo>
                      <a:pt x="708915" y="46354"/>
                    </a:lnTo>
                    <a:lnTo>
                      <a:pt x="728218" y="59181"/>
                    </a:lnTo>
                    <a:lnTo>
                      <a:pt x="745618" y="80009"/>
                    </a:lnTo>
                    <a:lnTo>
                      <a:pt x="764922" y="94741"/>
                    </a:lnTo>
                    <a:lnTo>
                      <a:pt x="786893" y="106044"/>
                    </a:lnTo>
                    <a:lnTo>
                      <a:pt x="809625" y="114300"/>
                    </a:lnTo>
                    <a:lnTo>
                      <a:pt x="833502" y="121412"/>
                    </a:lnTo>
                    <a:lnTo>
                      <a:pt x="858521" y="127127"/>
                    </a:lnTo>
                    <a:lnTo>
                      <a:pt x="885190" y="134238"/>
                    </a:lnTo>
                    <a:lnTo>
                      <a:pt x="912115" y="142240"/>
                    </a:lnTo>
                    <a:lnTo>
                      <a:pt x="940309" y="152400"/>
                    </a:lnTo>
                    <a:lnTo>
                      <a:pt x="968375" y="166750"/>
                    </a:lnTo>
                    <a:lnTo>
                      <a:pt x="996569" y="185928"/>
                    </a:lnTo>
                    <a:lnTo>
                      <a:pt x="1025525" y="210057"/>
                    </a:lnTo>
                    <a:lnTo>
                      <a:pt x="1039368" y="224409"/>
                    </a:lnTo>
                    <a:lnTo>
                      <a:pt x="1054355" y="241046"/>
                    </a:lnTo>
                    <a:lnTo>
                      <a:pt x="1068197" y="259841"/>
                    </a:lnTo>
                    <a:lnTo>
                      <a:pt x="1082549" y="280669"/>
                    </a:lnTo>
                    <a:lnTo>
                      <a:pt x="1096391" y="302894"/>
                    </a:lnTo>
                    <a:lnTo>
                      <a:pt x="1110235" y="328168"/>
                    </a:lnTo>
                    <a:lnTo>
                      <a:pt x="1124586" y="355727"/>
                    </a:lnTo>
                    <a:lnTo>
                      <a:pt x="1137667" y="385444"/>
                    </a:lnTo>
                    <a:lnTo>
                      <a:pt x="1137667" y="387350"/>
                    </a:lnTo>
                    <a:lnTo>
                      <a:pt x="1136523" y="388493"/>
                    </a:lnTo>
                    <a:lnTo>
                      <a:pt x="1130681" y="386587"/>
                    </a:lnTo>
                    <a:lnTo>
                      <a:pt x="1120648" y="382143"/>
                    </a:lnTo>
                    <a:lnTo>
                      <a:pt x="1107948" y="374522"/>
                    </a:lnTo>
                    <a:lnTo>
                      <a:pt x="1091058" y="365125"/>
                    </a:lnTo>
                    <a:lnTo>
                      <a:pt x="1070991" y="353059"/>
                    </a:lnTo>
                    <a:lnTo>
                      <a:pt x="1048259" y="338328"/>
                    </a:lnTo>
                    <a:lnTo>
                      <a:pt x="1022731" y="323596"/>
                    </a:lnTo>
                    <a:lnTo>
                      <a:pt x="994665" y="307466"/>
                    </a:lnTo>
                    <a:lnTo>
                      <a:pt x="964184" y="290068"/>
                    </a:lnTo>
                    <a:lnTo>
                      <a:pt x="931418" y="272669"/>
                    </a:lnTo>
                    <a:lnTo>
                      <a:pt x="897509" y="255778"/>
                    </a:lnTo>
                    <a:lnTo>
                      <a:pt x="861950" y="238378"/>
                    </a:lnTo>
                    <a:lnTo>
                      <a:pt x="824612" y="222122"/>
                    </a:lnTo>
                    <a:lnTo>
                      <a:pt x="786893" y="207518"/>
                    </a:lnTo>
                    <a:lnTo>
                      <a:pt x="747141" y="193547"/>
                    </a:lnTo>
                    <a:lnTo>
                      <a:pt x="707772" y="181863"/>
                    </a:lnTo>
                    <a:lnTo>
                      <a:pt x="667385" y="171957"/>
                    </a:lnTo>
                    <a:lnTo>
                      <a:pt x="628015" y="165227"/>
                    </a:lnTo>
                    <a:lnTo>
                      <a:pt x="587503" y="161035"/>
                    </a:lnTo>
                    <a:lnTo>
                      <a:pt x="547371" y="161035"/>
                    </a:lnTo>
                    <a:lnTo>
                      <a:pt x="508890" y="163322"/>
                    </a:lnTo>
                    <a:lnTo>
                      <a:pt x="470281" y="170560"/>
                    </a:lnTo>
                    <a:lnTo>
                      <a:pt x="432562" y="181863"/>
                    </a:lnTo>
                    <a:lnTo>
                      <a:pt x="396368" y="197993"/>
                    </a:lnTo>
                    <a:lnTo>
                      <a:pt x="361569" y="218821"/>
                    </a:lnTo>
                    <a:lnTo>
                      <a:pt x="328041" y="245237"/>
                    </a:lnTo>
                    <a:lnTo>
                      <a:pt x="312675" y="260603"/>
                    </a:lnTo>
                    <a:lnTo>
                      <a:pt x="296800" y="278003"/>
                    </a:lnTo>
                    <a:lnTo>
                      <a:pt x="282575" y="296163"/>
                    </a:lnTo>
                    <a:lnTo>
                      <a:pt x="267590" y="316865"/>
                    </a:lnTo>
                    <a:lnTo>
                      <a:pt x="254381" y="338328"/>
                    </a:lnTo>
                    <a:lnTo>
                      <a:pt x="241300" y="361315"/>
                    </a:lnTo>
                    <a:lnTo>
                      <a:pt x="228981" y="387350"/>
                    </a:lnTo>
                    <a:lnTo>
                      <a:pt x="217425" y="414147"/>
                    </a:lnTo>
                    <a:lnTo>
                      <a:pt x="206249" y="442849"/>
                    </a:lnTo>
                    <a:lnTo>
                      <a:pt x="196597" y="473709"/>
                    </a:lnTo>
                    <a:lnTo>
                      <a:pt x="190500" y="470407"/>
                    </a:lnTo>
                    <a:lnTo>
                      <a:pt x="184278" y="469265"/>
                    </a:lnTo>
                    <a:lnTo>
                      <a:pt x="177293" y="470788"/>
                    </a:lnTo>
                    <a:lnTo>
                      <a:pt x="169672" y="475234"/>
                    </a:lnTo>
                    <a:lnTo>
                      <a:pt x="160783" y="481329"/>
                    </a:lnTo>
                    <a:lnTo>
                      <a:pt x="151893" y="489203"/>
                    </a:lnTo>
                    <a:lnTo>
                      <a:pt x="133731" y="508127"/>
                    </a:lnTo>
                    <a:lnTo>
                      <a:pt x="113284" y="531494"/>
                    </a:lnTo>
                    <a:lnTo>
                      <a:pt x="93346" y="555625"/>
                    </a:lnTo>
                    <a:lnTo>
                      <a:pt x="74041" y="578612"/>
                    </a:lnTo>
                    <a:lnTo>
                      <a:pt x="55500" y="600075"/>
                    </a:lnTo>
                    <a:lnTo>
                      <a:pt x="46609" y="608837"/>
                    </a:lnTo>
                    <a:lnTo>
                      <a:pt x="38228" y="615569"/>
                    </a:lnTo>
                    <a:lnTo>
                      <a:pt x="30862" y="621665"/>
                    </a:lnTo>
                    <a:lnTo>
                      <a:pt x="23877" y="624966"/>
                    </a:lnTo>
                    <a:lnTo>
                      <a:pt x="17018" y="626109"/>
                    </a:lnTo>
                    <a:lnTo>
                      <a:pt x="11558" y="624966"/>
                    </a:lnTo>
                    <a:lnTo>
                      <a:pt x="6985" y="620903"/>
                    </a:lnTo>
                    <a:lnTo>
                      <a:pt x="3430" y="612902"/>
                    </a:lnTo>
                    <a:lnTo>
                      <a:pt x="1143" y="602741"/>
                    </a:lnTo>
                    <a:lnTo>
                      <a:pt x="0" y="588772"/>
                    </a:lnTo>
                    <a:lnTo>
                      <a:pt x="0" y="571119"/>
                    </a:lnTo>
                    <a:lnTo>
                      <a:pt x="1143" y="548385"/>
                    </a:lnTo>
                    <a:lnTo>
                      <a:pt x="4572" y="521716"/>
                    </a:lnTo>
                    <a:lnTo>
                      <a:pt x="8128" y="489966"/>
                    </a:lnTo>
                    <a:lnTo>
                      <a:pt x="14225" y="453771"/>
                    </a:lnTo>
                    <a:close/>
                  </a:path>
                </a:pathLst>
              </a:custGeom>
              <a:solidFill>
                <a:srgbClr val="9B7B54"/>
              </a:solidFill>
              <a:ln w="0" cap="flat" cmpd="sng" algn="ctr">
                <a:solidFill>
                  <a:srgbClr val="9B7B5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Полилиния 74"/>
              <p:cNvSpPr/>
              <p:nvPr/>
            </p:nvSpPr>
            <p:spPr>
              <a:xfrm>
                <a:off x="2161667" y="2002663"/>
                <a:ext cx="1111124" cy="615570"/>
              </a:xfrm>
              <a:custGeom>
                <a:avLst/>
                <a:gdLst/>
                <a:ahLst/>
                <a:cxnLst/>
                <a:rect l="0" t="0" r="0" b="0"/>
                <a:pathLst>
                  <a:path w="1111124" h="615570">
                    <a:moveTo>
                      <a:pt x="22733" y="402082"/>
                    </a:moveTo>
                    <a:lnTo>
                      <a:pt x="28193" y="395351"/>
                    </a:lnTo>
                    <a:lnTo>
                      <a:pt x="35940" y="385444"/>
                    </a:lnTo>
                    <a:lnTo>
                      <a:pt x="47497" y="372617"/>
                    </a:lnTo>
                    <a:lnTo>
                      <a:pt x="61340" y="356488"/>
                    </a:lnTo>
                    <a:lnTo>
                      <a:pt x="77850" y="338328"/>
                    </a:lnTo>
                    <a:lnTo>
                      <a:pt x="95631" y="318388"/>
                    </a:lnTo>
                    <a:lnTo>
                      <a:pt x="114934" y="296926"/>
                    </a:lnTo>
                    <a:lnTo>
                      <a:pt x="135762" y="273812"/>
                    </a:lnTo>
                    <a:lnTo>
                      <a:pt x="178181" y="224028"/>
                    </a:lnTo>
                    <a:lnTo>
                      <a:pt x="218566" y="173101"/>
                    </a:lnTo>
                    <a:lnTo>
                      <a:pt x="236728" y="147828"/>
                    </a:lnTo>
                    <a:lnTo>
                      <a:pt x="254508" y="122935"/>
                    </a:lnTo>
                    <a:lnTo>
                      <a:pt x="269112" y="98806"/>
                    </a:lnTo>
                    <a:lnTo>
                      <a:pt x="281431" y="76581"/>
                    </a:lnTo>
                    <a:lnTo>
                      <a:pt x="306959" y="57404"/>
                    </a:lnTo>
                    <a:lnTo>
                      <a:pt x="334263" y="41910"/>
                    </a:lnTo>
                    <a:lnTo>
                      <a:pt x="362458" y="28320"/>
                    </a:lnTo>
                    <a:lnTo>
                      <a:pt x="390906" y="17779"/>
                    </a:lnTo>
                    <a:lnTo>
                      <a:pt x="421005" y="10160"/>
                    </a:lnTo>
                    <a:lnTo>
                      <a:pt x="450722" y="4191"/>
                    </a:lnTo>
                    <a:lnTo>
                      <a:pt x="479678" y="762"/>
                    </a:lnTo>
                    <a:lnTo>
                      <a:pt x="509650" y="0"/>
                    </a:lnTo>
                    <a:lnTo>
                      <a:pt x="538225" y="762"/>
                    </a:lnTo>
                    <a:lnTo>
                      <a:pt x="567562" y="4191"/>
                    </a:lnTo>
                    <a:lnTo>
                      <a:pt x="594487" y="9397"/>
                    </a:lnTo>
                    <a:lnTo>
                      <a:pt x="621156" y="16256"/>
                    </a:lnTo>
                    <a:lnTo>
                      <a:pt x="645413" y="24129"/>
                    </a:lnTo>
                    <a:lnTo>
                      <a:pt x="668528" y="34289"/>
                    </a:lnTo>
                    <a:lnTo>
                      <a:pt x="688593" y="46482"/>
                    </a:lnTo>
                    <a:lnTo>
                      <a:pt x="707897" y="59309"/>
                    </a:lnTo>
                    <a:lnTo>
                      <a:pt x="713993" y="70612"/>
                    </a:lnTo>
                    <a:lnTo>
                      <a:pt x="720978" y="80772"/>
                    </a:lnTo>
                    <a:lnTo>
                      <a:pt x="728599" y="88645"/>
                    </a:lnTo>
                    <a:lnTo>
                      <a:pt x="736346" y="96266"/>
                    </a:lnTo>
                    <a:lnTo>
                      <a:pt x="756031" y="107569"/>
                    </a:lnTo>
                    <a:lnTo>
                      <a:pt x="778002" y="115062"/>
                    </a:lnTo>
                    <a:lnTo>
                      <a:pt x="801497" y="120395"/>
                    </a:lnTo>
                    <a:lnTo>
                      <a:pt x="827785" y="124841"/>
                    </a:lnTo>
                    <a:lnTo>
                      <a:pt x="855090" y="129032"/>
                    </a:lnTo>
                    <a:lnTo>
                      <a:pt x="883284" y="135001"/>
                    </a:lnTo>
                    <a:lnTo>
                      <a:pt x="912113" y="142620"/>
                    </a:lnTo>
                    <a:lnTo>
                      <a:pt x="941831" y="154685"/>
                    </a:lnTo>
                    <a:lnTo>
                      <a:pt x="971550" y="171322"/>
                    </a:lnTo>
                    <a:lnTo>
                      <a:pt x="1001649" y="193547"/>
                    </a:lnTo>
                    <a:lnTo>
                      <a:pt x="1015491" y="207517"/>
                    </a:lnTo>
                    <a:lnTo>
                      <a:pt x="1030478" y="222885"/>
                    </a:lnTo>
                    <a:lnTo>
                      <a:pt x="1044447" y="241045"/>
                    </a:lnTo>
                    <a:lnTo>
                      <a:pt x="1058290" y="260604"/>
                    </a:lnTo>
                    <a:lnTo>
                      <a:pt x="1072515" y="283337"/>
                    </a:lnTo>
                    <a:lnTo>
                      <a:pt x="1085596" y="308229"/>
                    </a:lnTo>
                    <a:lnTo>
                      <a:pt x="1098804" y="335660"/>
                    </a:lnTo>
                    <a:lnTo>
                      <a:pt x="1111123" y="366648"/>
                    </a:lnTo>
                    <a:lnTo>
                      <a:pt x="1107567" y="365125"/>
                    </a:lnTo>
                    <a:lnTo>
                      <a:pt x="1099566" y="360934"/>
                    </a:lnTo>
                    <a:lnTo>
                      <a:pt x="1088390" y="353822"/>
                    </a:lnTo>
                    <a:lnTo>
                      <a:pt x="1073277" y="344423"/>
                    </a:lnTo>
                    <a:lnTo>
                      <a:pt x="1056005" y="332359"/>
                    </a:lnTo>
                    <a:lnTo>
                      <a:pt x="1034796" y="318388"/>
                    </a:lnTo>
                    <a:lnTo>
                      <a:pt x="1011300" y="304038"/>
                    </a:lnTo>
                    <a:lnTo>
                      <a:pt x="985774" y="288163"/>
                    </a:lnTo>
                    <a:lnTo>
                      <a:pt x="957706" y="271272"/>
                    </a:lnTo>
                    <a:lnTo>
                      <a:pt x="927608" y="255016"/>
                    </a:lnTo>
                    <a:lnTo>
                      <a:pt x="862075" y="220344"/>
                    </a:lnTo>
                    <a:lnTo>
                      <a:pt x="827024" y="204088"/>
                    </a:lnTo>
                    <a:lnTo>
                      <a:pt x="791083" y="189357"/>
                    </a:lnTo>
                    <a:lnTo>
                      <a:pt x="754125" y="174625"/>
                    </a:lnTo>
                    <a:lnTo>
                      <a:pt x="716280" y="162560"/>
                    </a:lnTo>
                    <a:lnTo>
                      <a:pt x="677799" y="152400"/>
                    </a:lnTo>
                    <a:lnTo>
                      <a:pt x="639190" y="143763"/>
                    </a:lnTo>
                    <a:lnTo>
                      <a:pt x="600709" y="138429"/>
                    </a:lnTo>
                    <a:lnTo>
                      <a:pt x="562102" y="135763"/>
                    </a:lnTo>
                    <a:lnTo>
                      <a:pt x="523621" y="136906"/>
                    </a:lnTo>
                    <a:lnTo>
                      <a:pt x="485775" y="141097"/>
                    </a:lnTo>
                    <a:lnTo>
                      <a:pt x="448056" y="149732"/>
                    </a:lnTo>
                    <a:lnTo>
                      <a:pt x="412115" y="162560"/>
                    </a:lnTo>
                    <a:lnTo>
                      <a:pt x="377062" y="179959"/>
                    </a:lnTo>
                    <a:lnTo>
                      <a:pt x="343915" y="202184"/>
                    </a:lnTo>
                    <a:lnTo>
                      <a:pt x="311150" y="229742"/>
                    </a:lnTo>
                    <a:lnTo>
                      <a:pt x="295402" y="246379"/>
                    </a:lnTo>
                    <a:lnTo>
                      <a:pt x="280669" y="263270"/>
                    </a:lnTo>
                    <a:lnTo>
                      <a:pt x="266827" y="282575"/>
                    </a:lnTo>
                    <a:lnTo>
                      <a:pt x="252603" y="302894"/>
                    </a:lnTo>
                    <a:lnTo>
                      <a:pt x="239394" y="325501"/>
                    </a:lnTo>
                    <a:lnTo>
                      <a:pt x="227075" y="348869"/>
                    </a:lnTo>
                    <a:lnTo>
                      <a:pt x="214756" y="374522"/>
                    </a:lnTo>
                    <a:lnTo>
                      <a:pt x="203200" y="401319"/>
                    </a:lnTo>
                    <a:lnTo>
                      <a:pt x="192024" y="430784"/>
                    </a:lnTo>
                    <a:lnTo>
                      <a:pt x="182372" y="460501"/>
                    </a:lnTo>
                    <a:lnTo>
                      <a:pt x="176275" y="457200"/>
                    </a:lnTo>
                    <a:lnTo>
                      <a:pt x="170053" y="456438"/>
                    </a:lnTo>
                    <a:lnTo>
                      <a:pt x="163068" y="458342"/>
                    </a:lnTo>
                    <a:lnTo>
                      <a:pt x="156209" y="462407"/>
                    </a:lnTo>
                    <a:lnTo>
                      <a:pt x="148081" y="468503"/>
                    </a:lnTo>
                    <a:lnTo>
                      <a:pt x="139572" y="475995"/>
                    </a:lnTo>
                    <a:lnTo>
                      <a:pt x="121919" y="496062"/>
                    </a:lnTo>
                    <a:lnTo>
                      <a:pt x="102615" y="519429"/>
                    </a:lnTo>
                    <a:lnTo>
                      <a:pt x="84074" y="543560"/>
                    </a:lnTo>
                    <a:lnTo>
                      <a:pt x="65531" y="567689"/>
                    </a:lnTo>
                    <a:lnTo>
                      <a:pt x="49022" y="588772"/>
                    </a:lnTo>
                    <a:lnTo>
                      <a:pt x="40131" y="597535"/>
                    </a:lnTo>
                    <a:lnTo>
                      <a:pt x="33147" y="604647"/>
                    </a:lnTo>
                    <a:lnTo>
                      <a:pt x="26288" y="610742"/>
                    </a:lnTo>
                    <a:lnTo>
                      <a:pt x="20447" y="614044"/>
                    </a:lnTo>
                    <a:lnTo>
                      <a:pt x="13969" y="615569"/>
                    </a:lnTo>
                    <a:lnTo>
                      <a:pt x="9652" y="614044"/>
                    </a:lnTo>
                    <a:lnTo>
                      <a:pt x="5080" y="609600"/>
                    </a:lnTo>
                    <a:lnTo>
                      <a:pt x="2793" y="602741"/>
                    </a:lnTo>
                    <a:lnTo>
                      <a:pt x="762" y="592201"/>
                    </a:lnTo>
                    <a:lnTo>
                      <a:pt x="0" y="577850"/>
                    </a:lnTo>
                    <a:lnTo>
                      <a:pt x="762" y="560578"/>
                    </a:lnTo>
                    <a:lnTo>
                      <a:pt x="2793" y="538226"/>
                    </a:lnTo>
                    <a:lnTo>
                      <a:pt x="5080" y="511429"/>
                    </a:lnTo>
                    <a:lnTo>
                      <a:pt x="9652" y="479425"/>
                    </a:lnTo>
                    <a:lnTo>
                      <a:pt x="15875" y="443229"/>
                    </a:lnTo>
                    <a:close/>
                  </a:path>
                </a:pathLst>
              </a:custGeom>
              <a:solidFill>
                <a:srgbClr val="A7865F"/>
              </a:solidFill>
              <a:ln w="0" cap="flat" cmpd="sng" algn="ctr">
                <a:solidFill>
                  <a:srgbClr val="A7865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Полилиния 75"/>
              <p:cNvSpPr/>
              <p:nvPr/>
            </p:nvSpPr>
            <p:spPr>
              <a:xfrm>
                <a:off x="2175636" y="2014727"/>
                <a:ext cx="1084836" cy="605410"/>
              </a:xfrm>
              <a:custGeom>
                <a:avLst/>
                <a:gdLst/>
                <a:ahLst/>
                <a:cxnLst/>
                <a:rect l="0" t="0" r="0" b="0"/>
                <a:pathLst>
                  <a:path w="1084836" h="605410">
                    <a:moveTo>
                      <a:pt x="24639" y="392684"/>
                    </a:moveTo>
                    <a:lnTo>
                      <a:pt x="28830" y="385827"/>
                    </a:lnTo>
                    <a:lnTo>
                      <a:pt x="36958" y="376428"/>
                    </a:lnTo>
                    <a:lnTo>
                      <a:pt x="48134" y="364364"/>
                    </a:lnTo>
                    <a:lnTo>
                      <a:pt x="61596" y="348870"/>
                    </a:lnTo>
                    <a:lnTo>
                      <a:pt x="77471" y="331598"/>
                    </a:lnTo>
                    <a:lnTo>
                      <a:pt x="94743" y="312674"/>
                    </a:lnTo>
                    <a:lnTo>
                      <a:pt x="113284" y="290830"/>
                    </a:lnTo>
                    <a:lnTo>
                      <a:pt x="133350" y="269368"/>
                    </a:lnTo>
                    <a:lnTo>
                      <a:pt x="173483" y="222250"/>
                    </a:lnTo>
                    <a:lnTo>
                      <a:pt x="213106" y="172086"/>
                    </a:lnTo>
                    <a:lnTo>
                      <a:pt x="230887" y="147828"/>
                    </a:lnTo>
                    <a:lnTo>
                      <a:pt x="247396" y="123699"/>
                    </a:lnTo>
                    <a:lnTo>
                      <a:pt x="262128" y="99568"/>
                    </a:lnTo>
                    <a:lnTo>
                      <a:pt x="274447" y="77343"/>
                    </a:lnTo>
                    <a:lnTo>
                      <a:pt x="299847" y="58548"/>
                    </a:lnTo>
                    <a:lnTo>
                      <a:pt x="327280" y="43053"/>
                    </a:lnTo>
                    <a:lnTo>
                      <a:pt x="354203" y="29083"/>
                    </a:lnTo>
                    <a:lnTo>
                      <a:pt x="382397" y="18924"/>
                    </a:lnTo>
                    <a:lnTo>
                      <a:pt x="410465" y="10161"/>
                    </a:lnTo>
                    <a:lnTo>
                      <a:pt x="439421" y="5334"/>
                    </a:lnTo>
                    <a:lnTo>
                      <a:pt x="467615" y="1524"/>
                    </a:lnTo>
                    <a:lnTo>
                      <a:pt x="496443" y="0"/>
                    </a:lnTo>
                    <a:lnTo>
                      <a:pt x="523494" y="762"/>
                    </a:lnTo>
                    <a:lnTo>
                      <a:pt x="550799" y="4192"/>
                    </a:lnTo>
                    <a:lnTo>
                      <a:pt x="577089" y="9145"/>
                    </a:lnTo>
                    <a:lnTo>
                      <a:pt x="602489" y="15495"/>
                    </a:lnTo>
                    <a:lnTo>
                      <a:pt x="626365" y="24130"/>
                    </a:lnTo>
                    <a:lnTo>
                      <a:pt x="647955" y="34418"/>
                    </a:lnTo>
                    <a:lnTo>
                      <a:pt x="669164" y="45340"/>
                    </a:lnTo>
                    <a:lnTo>
                      <a:pt x="687706" y="58548"/>
                    </a:lnTo>
                    <a:lnTo>
                      <a:pt x="691134" y="71374"/>
                    </a:lnTo>
                    <a:lnTo>
                      <a:pt x="695453" y="81915"/>
                    </a:lnTo>
                    <a:lnTo>
                      <a:pt x="701549" y="90171"/>
                    </a:lnTo>
                    <a:lnTo>
                      <a:pt x="709677" y="98045"/>
                    </a:lnTo>
                    <a:lnTo>
                      <a:pt x="717424" y="104140"/>
                    </a:lnTo>
                    <a:lnTo>
                      <a:pt x="726314" y="109474"/>
                    </a:lnTo>
                    <a:lnTo>
                      <a:pt x="747015" y="116205"/>
                    </a:lnTo>
                    <a:lnTo>
                      <a:pt x="770256" y="119634"/>
                    </a:lnTo>
                    <a:lnTo>
                      <a:pt x="796418" y="122302"/>
                    </a:lnTo>
                    <a:lnTo>
                      <a:pt x="824612" y="124842"/>
                    </a:lnTo>
                    <a:lnTo>
                      <a:pt x="854203" y="127127"/>
                    </a:lnTo>
                    <a:lnTo>
                      <a:pt x="883921" y="133605"/>
                    </a:lnTo>
                    <a:lnTo>
                      <a:pt x="915543" y="142621"/>
                    </a:lnTo>
                    <a:lnTo>
                      <a:pt x="946405" y="156592"/>
                    </a:lnTo>
                    <a:lnTo>
                      <a:pt x="962153" y="165990"/>
                    </a:lnTo>
                    <a:lnTo>
                      <a:pt x="976884" y="177293"/>
                    </a:lnTo>
                    <a:lnTo>
                      <a:pt x="991871" y="190120"/>
                    </a:lnTo>
                    <a:lnTo>
                      <a:pt x="1006856" y="204852"/>
                    </a:lnTo>
                    <a:lnTo>
                      <a:pt x="1020827" y="222250"/>
                    </a:lnTo>
                    <a:lnTo>
                      <a:pt x="1035050" y="241808"/>
                    </a:lnTo>
                    <a:lnTo>
                      <a:pt x="1048131" y="264033"/>
                    </a:lnTo>
                    <a:lnTo>
                      <a:pt x="1061212" y="289306"/>
                    </a:lnTo>
                    <a:lnTo>
                      <a:pt x="1073659" y="316865"/>
                    </a:lnTo>
                    <a:lnTo>
                      <a:pt x="1084835" y="347092"/>
                    </a:lnTo>
                    <a:lnTo>
                      <a:pt x="1078611" y="342520"/>
                    </a:lnTo>
                    <a:lnTo>
                      <a:pt x="1068197" y="335027"/>
                    </a:lnTo>
                    <a:lnTo>
                      <a:pt x="1055116" y="325502"/>
                    </a:lnTo>
                    <a:lnTo>
                      <a:pt x="1039241" y="313437"/>
                    </a:lnTo>
                    <a:lnTo>
                      <a:pt x="1020827" y="300609"/>
                    </a:lnTo>
                    <a:lnTo>
                      <a:pt x="998856" y="285877"/>
                    </a:lnTo>
                    <a:lnTo>
                      <a:pt x="975361" y="270511"/>
                    </a:lnTo>
                    <a:lnTo>
                      <a:pt x="949071" y="253112"/>
                    </a:lnTo>
                    <a:lnTo>
                      <a:pt x="920878" y="236474"/>
                    </a:lnTo>
                    <a:lnTo>
                      <a:pt x="890906" y="219583"/>
                    </a:lnTo>
                    <a:lnTo>
                      <a:pt x="860425" y="202184"/>
                    </a:lnTo>
                    <a:lnTo>
                      <a:pt x="826897" y="185928"/>
                    </a:lnTo>
                    <a:lnTo>
                      <a:pt x="792989" y="170562"/>
                    </a:lnTo>
                    <a:lnTo>
                      <a:pt x="757809" y="155830"/>
                    </a:lnTo>
                    <a:lnTo>
                      <a:pt x="721996" y="142621"/>
                    </a:lnTo>
                    <a:lnTo>
                      <a:pt x="685039" y="131699"/>
                    </a:lnTo>
                    <a:lnTo>
                      <a:pt x="647955" y="122937"/>
                    </a:lnTo>
                    <a:lnTo>
                      <a:pt x="611378" y="116205"/>
                    </a:lnTo>
                    <a:lnTo>
                      <a:pt x="573533" y="111633"/>
                    </a:lnTo>
                    <a:lnTo>
                      <a:pt x="535814" y="110871"/>
                    </a:lnTo>
                    <a:lnTo>
                      <a:pt x="499237" y="113539"/>
                    </a:lnTo>
                    <a:lnTo>
                      <a:pt x="463296" y="119634"/>
                    </a:lnTo>
                    <a:lnTo>
                      <a:pt x="427102" y="129033"/>
                    </a:lnTo>
                    <a:lnTo>
                      <a:pt x="392049" y="143765"/>
                    </a:lnTo>
                    <a:lnTo>
                      <a:pt x="357759" y="162561"/>
                    </a:lnTo>
                    <a:lnTo>
                      <a:pt x="325374" y="185928"/>
                    </a:lnTo>
                    <a:lnTo>
                      <a:pt x="294894" y="215393"/>
                    </a:lnTo>
                    <a:lnTo>
                      <a:pt x="264796" y="249683"/>
                    </a:lnTo>
                    <a:lnTo>
                      <a:pt x="250953" y="268605"/>
                    </a:lnTo>
                    <a:lnTo>
                      <a:pt x="237871" y="290068"/>
                    </a:lnTo>
                    <a:lnTo>
                      <a:pt x="224664" y="312674"/>
                    </a:lnTo>
                    <a:lnTo>
                      <a:pt x="212344" y="336805"/>
                    </a:lnTo>
                    <a:lnTo>
                      <a:pt x="200025" y="361315"/>
                    </a:lnTo>
                    <a:lnTo>
                      <a:pt x="188849" y="389255"/>
                    </a:lnTo>
                    <a:lnTo>
                      <a:pt x="178055" y="418720"/>
                    </a:lnTo>
                    <a:lnTo>
                      <a:pt x="168403" y="448437"/>
                    </a:lnTo>
                    <a:lnTo>
                      <a:pt x="162306" y="445136"/>
                    </a:lnTo>
                    <a:lnTo>
                      <a:pt x="156084" y="444374"/>
                    </a:lnTo>
                    <a:lnTo>
                      <a:pt x="149861" y="446659"/>
                    </a:lnTo>
                    <a:lnTo>
                      <a:pt x="142240" y="450343"/>
                    </a:lnTo>
                    <a:lnTo>
                      <a:pt x="135256" y="456439"/>
                    </a:lnTo>
                    <a:lnTo>
                      <a:pt x="126365" y="463931"/>
                    </a:lnTo>
                    <a:lnTo>
                      <a:pt x="109856" y="483998"/>
                    </a:lnTo>
                    <a:lnTo>
                      <a:pt x="92075" y="507365"/>
                    </a:lnTo>
                    <a:lnTo>
                      <a:pt x="74296" y="532258"/>
                    </a:lnTo>
                    <a:lnTo>
                      <a:pt x="58166" y="556006"/>
                    </a:lnTo>
                    <a:lnTo>
                      <a:pt x="41911" y="577850"/>
                    </a:lnTo>
                    <a:lnTo>
                      <a:pt x="35053" y="586487"/>
                    </a:lnTo>
                    <a:lnTo>
                      <a:pt x="28068" y="594106"/>
                    </a:lnTo>
                    <a:lnTo>
                      <a:pt x="21971" y="600075"/>
                    </a:lnTo>
                    <a:lnTo>
                      <a:pt x="16891" y="603505"/>
                    </a:lnTo>
                    <a:lnTo>
                      <a:pt x="11558" y="605409"/>
                    </a:lnTo>
                    <a:lnTo>
                      <a:pt x="8002" y="603505"/>
                    </a:lnTo>
                    <a:lnTo>
                      <a:pt x="4572" y="600075"/>
                    </a:lnTo>
                    <a:lnTo>
                      <a:pt x="1906" y="592583"/>
                    </a:lnTo>
                    <a:lnTo>
                      <a:pt x="1143" y="582042"/>
                    </a:lnTo>
                    <a:lnTo>
                      <a:pt x="0" y="568071"/>
                    </a:lnTo>
                    <a:lnTo>
                      <a:pt x="1143" y="550292"/>
                    </a:lnTo>
                    <a:lnTo>
                      <a:pt x="3430" y="528067"/>
                    </a:lnTo>
                    <a:lnTo>
                      <a:pt x="6478" y="501270"/>
                    </a:lnTo>
                    <a:lnTo>
                      <a:pt x="11558" y="470027"/>
                    </a:lnTo>
                    <a:lnTo>
                      <a:pt x="17653" y="434214"/>
                    </a:lnTo>
                    <a:close/>
                  </a:path>
                </a:pathLst>
              </a:custGeom>
              <a:solidFill>
                <a:srgbClr val="B29269"/>
              </a:solidFill>
              <a:ln w="0" cap="flat" cmpd="sng" algn="ctr">
                <a:solidFill>
                  <a:srgbClr val="B2926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>
                <a:off x="2189860" y="2028317"/>
                <a:ext cx="1058166" cy="594488"/>
              </a:xfrm>
              <a:custGeom>
                <a:avLst/>
                <a:gdLst/>
                <a:ahLst/>
                <a:cxnLst/>
                <a:rect l="0" t="0" r="0" b="0"/>
                <a:pathLst>
                  <a:path w="1058166" h="594488">
                    <a:moveTo>
                      <a:pt x="26163" y="381762"/>
                    </a:moveTo>
                    <a:lnTo>
                      <a:pt x="30481" y="375665"/>
                    </a:lnTo>
                    <a:lnTo>
                      <a:pt x="38482" y="366268"/>
                    </a:lnTo>
                    <a:lnTo>
                      <a:pt x="48895" y="354203"/>
                    </a:lnTo>
                    <a:lnTo>
                      <a:pt x="61341" y="340233"/>
                    </a:lnTo>
                    <a:lnTo>
                      <a:pt x="75947" y="323596"/>
                    </a:lnTo>
                    <a:lnTo>
                      <a:pt x="92838" y="304800"/>
                    </a:lnTo>
                    <a:lnTo>
                      <a:pt x="111379" y="285115"/>
                    </a:lnTo>
                    <a:lnTo>
                      <a:pt x="129541" y="263652"/>
                    </a:lnTo>
                    <a:lnTo>
                      <a:pt x="169291" y="218821"/>
                    </a:lnTo>
                    <a:lnTo>
                      <a:pt x="207010" y="170560"/>
                    </a:lnTo>
                    <a:lnTo>
                      <a:pt x="240919" y="123316"/>
                    </a:lnTo>
                    <a:lnTo>
                      <a:pt x="254763" y="99949"/>
                    </a:lnTo>
                    <a:lnTo>
                      <a:pt x="267209" y="78485"/>
                    </a:lnTo>
                    <a:lnTo>
                      <a:pt x="292990" y="59562"/>
                    </a:lnTo>
                    <a:lnTo>
                      <a:pt x="319151" y="43053"/>
                    </a:lnTo>
                    <a:lnTo>
                      <a:pt x="345441" y="29463"/>
                    </a:lnTo>
                    <a:lnTo>
                      <a:pt x="372745" y="18922"/>
                    </a:lnTo>
                    <a:lnTo>
                      <a:pt x="400559" y="10540"/>
                    </a:lnTo>
                    <a:lnTo>
                      <a:pt x="427863" y="4190"/>
                    </a:lnTo>
                    <a:lnTo>
                      <a:pt x="454915" y="762"/>
                    </a:lnTo>
                    <a:lnTo>
                      <a:pt x="482219" y="0"/>
                    </a:lnTo>
                    <a:lnTo>
                      <a:pt x="508509" y="762"/>
                    </a:lnTo>
                    <a:lnTo>
                      <a:pt x="534670" y="3428"/>
                    </a:lnTo>
                    <a:lnTo>
                      <a:pt x="559309" y="8635"/>
                    </a:lnTo>
                    <a:lnTo>
                      <a:pt x="584073" y="14731"/>
                    </a:lnTo>
                    <a:lnTo>
                      <a:pt x="606807" y="22987"/>
                    </a:lnTo>
                    <a:lnTo>
                      <a:pt x="628397" y="33655"/>
                    </a:lnTo>
                    <a:lnTo>
                      <a:pt x="648082" y="44958"/>
                    </a:lnTo>
                    <a:lnTo>
                      <a:pt x="666497" y="57784"/>
                    </a:lnTo>
                    <a:lnTo>
                      <a:pt x="668147" y="71628"/>
                    </a:lnTo>
                    <a:lnTo>
                      <a:pt x="670815" y="82677"/>
                    </a:lnTo>
                    <a:lnTo>
                      <a:pt x="675006" y="91312"/>
                    </a:lnTo>
                    <a:lnTo>
                      <a:pt x="680466" y="99187"/>
                    </a:lnTo>
                    <a:lnTo>
                      <a:pt x="687325" y="104902"/>
                    </a:lnTo>
                    <a:lnTo>
                      <a:pt x="695453" y="110109"/>
                    </a:lnTo>
                    <a:lnTo>
                      <a:pt x="704723" y="113537"/>
                    </a:lnTo>
                    <a:lnTo>
                      <a:pt x="715519" y="116585"/>
                    </a:lnTo>
                    <a:lnTo>
                      <a:pt x="738251" y="118872"/>
                    </a:lnTo>
                    <a:lnTo>
                      <a:pt x="764413" y="118872"/>
                    </a:lnTo>
                    <a:lnTo>
                      <a:pt x="793369" y="118872"/>
                    </a:lnTo>
                    <a:lnTo>
                      <a:pt x="824231" y="120015"/>
                    </a:lnTo>
                    <a:lnTo>
                      <a:pt x="856616" y="123316"/>
                    </a:lnTo>
                    <a:lnTo>
                      <a:pt x="889000" y="130175"/>
                    </a:lnTo>
                    <a:lnTo>
                      <a:pt x="921766" y="142240"/>
                    </a:lnTo>
                    <a:lnTo>
                      <a:pt x="937515" y="149733"/>
                    </a:lnTo>
                    <a:lnTo>
                      <a:pt x="953009" y="160274"/>
                    </a:lnTo>
                    <a:lnTo>
                      <a:pt x="967994" y="172338"/>
                    </a:lnTo>
                    <a:lnTo>
                      <a:pt x="983107" y="186690"/>
                    </a:lnTo>
                    <a:lnTo>
                      <a:pt x="996950" y="203327"/>
                    </a:lnTo>
                    <a:lnTo>
                      <a:pt x="1010794" y="222122"/>
                    </a:lnTo>
                    <a:lnTo>
                      <a:pt x="1024256" y="243712"/>
                    </a:lnTo>
                    <a:lnTo>
                      <a:pt x="1036575" y="268985"/>
                    </a:lnTo>
                    <a:lnTo>
                      <a:pt x="1047878" y="296163"/>
                    </a:lnTo>
                    <a:lnTo>
                      <a:pt x="1058165" y="327406"/>
                    </a:lnTo>
                    <a:lnTo>
                      <a:pt x="1049782" y="318769"/>
                    </a:lnTo>
                    <a:lnTo>
                      <a:pt x="1037463" y="308228"/>
                    </a:lnTo>
                    <a:lnTo>
                      <a:pt x="1022350" y="296163"/>
                    </a:lnTo>
                    <a:lnTo>
                      <a:pt x="1005079" y="282575"/>
                    </a:lnTo>
                    <a:lnTo>
                      <a:pt x="984632" y="267843"/>
                    </a:lnTo>
                    <a:lnTo>
                      <a:pt x="962660" y="251587"/>
                    </a:lnTo>
                    <a:lnTo>
                      <a:pt x="938276" y="234950"/>
                    </a:lnTo>
                    <a:lnTo>
                      <a:pt x="912876" y="218059"/>
                    </a:lnTo>
                    <a:lnTo>
                      <a:pt x="855091" y="183387"/>
                    </a:lnTo>
                    <a:lnTo>
                      <a:pt x="824231" y="167131"/>
                    </a:lnTo>
                    <a:lnTo>
                      <a:pt x="791845" y="150875"/>
                    </a:lnTo>
                    <a:lnTo>
                      <a:pt x="758317" y="136143"/>
                    </a:lnTo>
                    <a:lnTo>
                      <a:pt x="724028" y="122174"/>
                    </a:lnTo>
                    <a:lnTo>
                      <a:pt x="689229" y="111252"/>
                    </a:lnTo>
                    <a:lnTo>
                      <a:pt x="654178" y="101091"/>
                    </a:lnTo>
                    <a:lnTo>
                      <a:pt x="617982" y="93218"/>
                    </a:lnTo>
                    <a:lnTo>
                      <a:pt x="582169" y="87884"/>
                    </a:lnTo>
                    <a:lnTo>
                      <a:pt x="546228" y="85216"/>
                    </a:lnTo>
                    <a:lnTo>
                      <a:pt x="510032" y="85216"/>
                    </a:lnTo>
                    <a:lnTo>
                      <a:pt x="474219" y="89408"/>
                    </a:lnTo>
                    <a:lnTo>
                      <a:pt x="439040" y="97281"/>
                    </a:lnTo>
                    <a:lnTo>
                      <a:pt x="405131" y="108712"/>
                    </a:lnTo>
                    <a:lnTo>
                      <a:pt x="371603" y="124078"/>
                    </a:lnTo>
                    <a:lnTo>
                      <a:pt x="339217" y="144906"/>
                    </a:lnTo>
                    <a:lnTo>
                      <a:pt x="307594" y="169037"/>
                    </a:lnTo>
                    <a:lnTo>
                      <a:pt x="278004" y="198755"/>
                    </a:lnTo>
                    <a:lnTo>
                      <a:pt x="249047" y="234187"/>
                    </a:lnTo>
                    <a:lnTo>
                      <a:pt x="234823" y="254253"/>
                    </a:lnTo>
                    <a:lnTo>
                      <a:pt x="221616" y="275716"/>
                    </a:lnTo>
                    <a:lnTo>
                      <a:pt x="209297" y="299084"/>
                    </a:lnTo>
                    <a:lnTo>
                      <a:pt x="197359" y="323215"/>
                    </a:lnTo>
                    <a:lnTo>
                      <a:pt x="185801" y="348868"/>
                    </a:lnTo>
                    <a:lnTo>
                      <a:pt x="174625" y="376428"/>
                    </a:lnTo>
                    <a:lnTo>
                      <a:pt x="163831" y="405130"/>
                    </a:lnTo>
                    <a:lnTo>
                      <a:pt x="153416" y="435990"/>
                    </a:lnTo>
                    <a:lnTo>
                      <a:pt x="148082" y="432688"/>
                    </a:lnTo>
                    <a:lnTo>
                      <a:pt x="141860" y="431546"/>
                    </a:lnTo>
                    <a:lnTo>
                      <a:pt x="135637" y="433069"/>
                    </a:lnTo>
                    <a:lnTo>
                      <a:pt x="128779" y="437515"/>
                    </a:lnTo>
                    <a:lnTo>
                      <a:pt x="121032" y="443610"/>
                    </a:lnTo>
                    <a:lnTo>
                      <a:pt x="113666" y="451484"/>
                    </a:lnTo>
                    <a:lnTo>
                      <a:pt x="98298" y="471169"/>
                    </a:lnTo>
                    <a:lnTo>
                      <a:pt x="81281" y="495300"/>
                    </a:lnTo>
                    <a:lnTo>
                      <a:pt x="65532" y="520191"/>
                    </a:lnTo>
                    <a:lnTo>
                      <a:pt x="49785" y="544322"/>
                    </a:lnTo>
                    <a:lnTo>
                      <a:pt x="35815" y="565784"/>
                    </a:lnTo>
                    <a:lnTo>
                      <a:pt x="28957" y="575183"/>
                    </a:lnTo>
                    <a:lnTo>
                      <a:pt x="23495" y="583184"/>
                    </a:lnTo>
                    <a:lnTo>
                      <a:pt x="17400" y="588390"/>
                    </a:lnTo>
                    <a:lnTo>
                      <a:pt x="13082" y="592581"/>
                    </a:lnTo>
                    <a:lnTo>
                      <a:pt x="8510" y="594487"/>
                    </a:lnTo>
                    <a:lnTo>
                      <a:pt x="4954" y="592581"/>
                    </a:lnTo>
                    <a:lnTo>
                      <a:pt x="2667" y="589153"/>
                    </a:lnTo>
                    <a:lnTo>
                      <a:pt x="763" y="582422"/>
                    </a:lnTo>
                    <a:lnTo>
                      <a:pt x="0" y="571881"/>
                    </a:lnTo>
                    <a:lnTo>
                      <a:pt x="0" y="557530"/>
                    </a:lnTo>
                    <a:lnTo>
                      <a:pt x="1525" y="538987"/>
                    </a:lnTo>
                    <a:lnTo>
                      <a:pt x="3429" y="517906"/>
                    </a:lnTo>
                    <a:lnTo>
                      <a:pt x="6985" y="491109"/>
                    </a:lnTo>
                    <a:lnTo>
                      <a:pt x="11938" y="460121"/>
                    </a:lnTo>
                    <a:lnTo>
                      <a:pt x="18542" y="423925"/>
                    </a:lnTo>
                    <a:close/>
                  </a:path>
                </a:pathLst>
              </a:custGeom>
              <a:solidFill>
                <a:srgbClr val="BD9E75"/>
              </a:solidFill>
              <a:ln w="0" cap="flat" cmpd="sng" algn="ctr">
                <a:solidFill>
                  <a:srgbClr val="BD9E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>
                <a:off x="2203704" y="2040382"/>
                <a:ext cx="1032383" cy="583185"/>
              </a:xfrm>
              <a:custGeom>
                <a:avLst/>
                <a:gdLst/>
                <a:ahLst/>
                <a:cxnLst/>
                <a:rect l="0" t="0" r="0" b="0"/>
                <a:pathLst>
                  <a:path w="1032383" h="583185">
                    <a:moveTo>
                      <a:pt x="139572" y="423925"/>
                    </a:moveTo>
                    <a:lnTo>
                      <a:pt x="134238" y="420623"/>
                    </a:lnTo>
                    <a:lnTo>
                      <a:pt x="128016" y="419481"/>
                    </a:lnTo>
                    <a:lnTo>
                      <a:pt x="121793" y="421004"/>
                    </a:lnTo>
                    <a:lnTo>
                      <a:pt x="114935" y="425450"/>
                    </a:lnTo>
                    <a:lnTo>
                      <a:pt x="108712" y="431545"/>
                    </a:lnTo>
                    <a:lnTo>
                      <a:pt x="101091" y="439419"/>
                    </a:lnTo>
                    <a:lnTo>
                      <a:pt x="85978" y="460247"/>
                    </a:lnTo>
                    <a:lnTo>
                      <a:pt x="70993" y="483235"/>
                    </a:lnTo>
                    <a:lnTo>
                      <a:pt x="56260" y="508126"/>
                    </a:lnTo>
                    <a:lnTo>
                      <a:pt x="42037" y="533400"/>
                    </a:lnTo>
                    <a:lnTo>
                      <a:pt x="30098" y="554482"/>
                    </a:lnTo>
                    <a:lnTo>
                      <a:pt x="23494" y="564260"/>
                    </a:lnTo>
                    <a:lnTo>
                      <a:pt x="18541" y="571881"/>
                    </a:lnTo>
                    <a:lnTo>
                      <a:pt x="13843" y="577850"/>
                    </a:lnTo>
                    <a:lnTo>
                      <a:pt x="9651" y="581278"/>
                    </a:lnTo>
                    <a:lnTo>
                      <a:pt x="6222" y="583184"/>
                    </a:lnTo>
                    <a:lnTo>
                      <a:pt x="3556" y="582422"/>
                    </a:lnTo>
                    <a:lnTo>
                      <a:pt x="762" y="578993"/>
                    </a:lnTo>
                    <a:lnTo>
                      <a:pt x="0" y="571881"/>
                    </a:lnTo>
                    <a:lnTo>
                      <a:pt x="0" y="561594"/>
                    </a:lnTo>
                    <a:lnTo>
                      <a:pt x="762" y="546988"/>
                    </a:lnTo>
                    <a:lnTo>
                      <a:pt x="1904" y="529970"/>
                    </a:lnTo>
                    <a:lnTo>
                      <a:pt x="5460" y="507365"/>
                    </a:lnTo>
                    <a:lnTo>
                      <a:pt x="8890" y="480568"/>
                    </a:lnTo>
                    <a:lnTo>
                      <a:pt x="13843" y="449579"/>
                    </a:lnTo>
                    <a:lnTo>
                      <a:pt x="20066" y="413385"/>
                    </a:lnTo>
                    <a:lnTo>
                      <a:pt x="28194" y="372363"/>
                    </a:lnTo>
                    <a:lnTo>
                      <a:pt x="32385" y="365125"/>
                    </a:lnTo>
                    <a:lnTo>
                      <a:pt x="39369" y="356488"/>
                    </a:lnTo>
                    <a:lnTo>
                      <a:pt x="49784" y="345566"/>
                    </a:lnTo>
                    <a:lnTo>
                      <a:pt x="62103" y="331597"/>
                    </a:lnTo>
                    <a:lnTo>
                      <a:pt x="76326" y="316103"/>
                    </a:lnTo>
                    <a:lnTo>
                      <a:pt x="92201" y="299085"/>
                    </a:lnTo>
                    <a:lnTo>
                      <a:pt x="109473" y="279907"/>
                    </a:lnTo>
                    <a:lnTo>
                      <a:pt x="128016" y="259207"/>
                    </a:lnTo>
                    <a:lnTo>
                      <a:pt x="164972" y="216153"/>
                    </a:lnTo>
                    <a:lnTo>
                      <a:pt x="201675" y="169798"/>
                    </a:lnTo>
                    <a:lnTo>
                      <a:pt x="234060" y="124078"/>
                    </a:lnTo>
                    <a:lnTo>
                      <a:pt x="248285" y="100710"/>
                    </a:lnTo>
                    <a:lnTo>
                      <a:pt x="260603" y="78485"/>
                    </a:lnTo>
                    <a:lnTo>
                      <a:pt x="286131" y="59563"/>
                    </a:lnTo>
                    <a:lnTo>
                      <a:pt x="311531" y="43815"/>
                    </a:lnTo>
                    <a:lnTo>
                      <a:pt x="337693" y="30225"/>
                    </a:lnTo>
                    <a:lnTo>
                      <a:pt x="363981" y="18922"/>
                    </a:lnTo>
                    <a:lnTo>
                      <a:pt x="390144" y="10922"/>
                    </a:lnTo>
                    <a:lnTo>
                      <a:pt x="416432" y="5334"/>
                    </a:lnTo>
                    <a:lnTo>
                      <a:pt x="442975" y="1904"/>
                    </a:lnTo>
                    <a:lnTo>
                      <a:pt x="469138" y="0"/>
                    </a:lnTo>
                    <a:lnTo>
                      <a:pt x="494665" y="762"/>
                    </a:lnTo>
                    <a:lnTo>
                      <a:pt x="519303" y="3428"/>
                    </a:lnTo>
                    <a:lnTo>
                      <a:pt x="542797" y="8763"/>
                    </a:lnTo>
                    <a:lnTo>
                      <a:pt x="565531" y="14732"/>
                    </a:lnTo>
                    <a:lnTo>
                      <a:pt x="588263" y="23368"/>
                    </a:lnTo>
                    <a:lnTo>
                      <a:pt x="608710" y="32893"/>
                    </a:lnTo>
                    <a:lnTo>
                      <a:pt x="628776" y="44957"/>
                    </a:lnTo>
                    <a:lnTo>
                      <a:pt x="646556" y="57785"/>
                    </a:lnTo>
                    <a:lnTo>
                      <a:pt x="645794" y="71754"/>
                    </a:lnTo>
                    <a:lnTo>
                      <a:pt x="646556" y="83819"/>
                    </a:lnTo>
                    <a:lnTo>
                      <a:pt x="649223" y="92837"/>
                    </a:lnTo>
                    <a:lnTo>
                      <a:pt x="653415" y="100710"/>
                    </a:lnTo>
                    <a:lnTo>
                      <a:pt x="658494" y="106807"/>
                    </a:lnTo>
                    <a:lnTo>
                      <a:pt x="665860" y="111251"/>
                    </a:lnTo>
                    <a:lnTo>
                      <a:pt x="674243" y="114681"/>
                    </a:lnTo>
                    <a:lnTo>
                      <a:pt x="683894" y="116204"/>
                    </a:lnTo>
                    <a:lnTo>
                      <a:pt x="695451" y="116966"/>
                    </a:lnTo>
                    <a:lnTo>
                      <a:pt x="707771" y="118110"/>
                    </a:lnTo>
                    <a:lnTo>
                      <a:pt x="734060" y="116204"/>
                    </a:lnTo>
                    <a:lnTo>
                      <a:pt x="763778" y="114681"/>
                    </a:lnTo>
                    <a:lnTo>
                      <a:pt x="795400" y="112775"/>
                    </a:lnTo>
                    <a:lnTo>
                      <a:pt x="828928" y="113538"/>
                    </a:lnTo>
                    <a:lnTo>
                      <a:pt x="862838" y="118110"/>
                    </a:lnTo>
                    <a:lnTo>
                      <a:pt x="896366" y="127507"/>
                    </a:lnTo>
                    <a:lnTo>
                      <a:pt x="912875" y="134366"/>
                    </a:lnTo>
                    <a:lnTo>
                      <a:pt x="928750" y="143763"/>
                    </a:lnTo>
                    <a:lnTo>
                      <a:pt x="944498" y="155066"/>
                    </a:lnTo>
                    <a:lnTo>
                      <a:pt x="959612" y="169037"/>
                    </a:lnTo>
                    <a:lnTo>
                      <a:pt x="974216" y="184531"/>
                    </a:lnTo>
                    <a:lnTo>
                      <a:pt x="987678" y="203326"/>
                    </a:lnTo>
                    <a:lnTo>
                      <a:pt x="1000378" y="224790"/>
                    </a:lnTo>
                    <a:lnTo>
                      <a:pt x="1011935" y="248919"/>
                    </a:lnTo>
                    <a:lnTo>
                      <a:pt x="1022731" y="276478"/>
                    </a:lnTo>
                    <a:lnTo>
                      <a:pt x="1032382" y="307847"/>
                    </a:lnTo>
                    <a:lnTo>
                      <a:pt x="1020825" y="296163"/>
                    </a:lnTo>
                    <a:lnTo>
                      <a:pt x="1006982" y="282575"/>
                    </a:lnTo>
                    <a:lnTo>
                      <a:pt x="989965" y="267843"/>
                    </a:lnTo>
                    <a:lnTo>
                      <a:pt x="970788" y="252348"/>
                    </a:lnTo>
                    <a:lnTo>
                      <a:pt x="950722" y="234950"/>
                    </a:lnTo>
                    <a:lnTo>
                      <a:pt x="927226" y="217678"/>
                    </a:lnTo>
                    <a:lnTo>
                      <a:pt x="876300" y="182625"/>
                    </a:lnTo>
                    <a:lnTo>
                      <a:pt x="819276" y="148209"/>
                    </a:lnTo>
                    <a:lnTo>
                      <a:pt x="788416" y="132079"/>
                    </a:lnTo>
                    <a:lnTo>
                      <a:pt x="756793" y="116204"/>
                    </a:lnTo>
                    <a:lnTo>
                      <a:pt x="724407" y="102616"/>
                    </a:lnTo>
                    <a:lnTo>
                      <a:pt x="690879" y="89407"/>
                    </a:lnTo>
                    <a:lnTo>
                      <a:pt x="657732" y="78485"/>
                    </a:lnTo>
                    <a:lnTo>
                      <a:pt x="623443" y="69850"/>
                    </a:lnTo>
                    <a:lnTo>
                      <a:pt x="588263" y="63753"/>
                    </a:lnTo>
                    <a:lnTo>
                      <a:pt x="554354" y="59563"/>
                    </a:lnTo>
                    <a:lnTo>
                      <a:pt x="519303" y="58547"/>
                    </a:lnTo>
                    <a:lnTo>
                      <a:pt x="485013" y="60325"/>
                    </a:lnTo>
                    <a:lnTo>
                      <a:pt x="451103" y="66420"/>
                    </a:lnTo>
                    <a:lnTo>
                      <a:pt x="417575" y="75057"/>
                    </a:lnTo>
                    <a:lnTo>
                      <a:pt x="384047" y="87884"/>
                    </a:lnTo>
                    <a:lnTo>
                      <a:pt x="352044" y="104901"/>
                    </a:lnTo>
                    <a:lnTo>
                      <a:pt x="320421" y="126745"/>
                    </a:lnTo>
                    <a:lnTo>
                      <a:pt x="290322" y="152400"/>
                    </a:lnTo>
                    <a:lnTo>
                      <a:pt x="261366" y="184531"/>
                    </a:lnTo>
                    <a:lnTo>
                      <a:pt x="233298" y="220725"/>
                    </a:lnTo>
                    <a:lnTo>
                      <a:pt x="207010" y="261747"/>
                    </a:lnTo>
                    <a:lnTo>
                      <a:pt x="194691" y="285115"/>
                    </a:lnTo>
                    <a:lnTo>
                      <a:pt x="182372" y="310007"/>
                    </a:lnTo>
                    <a:lnTo>
                      <a:pt x="171196" y="335660"/>
                    </a:lnTo>
                    <a:lnTo>
                      <a:pt x="160781" y="363600"/>
                    </a:lnTo>
                    <a:lnTo>
                      <a:pt x="149987" y="393065"/>
                    </a:lnTo>
                    <a:close/>
                  </a:path>
                </a:pathLst>
              </a:custGeom>
              <a:solidFill>
                <a:srgbClr val="C8A97E"/>
              </a:solidFill>
              <a:ln w="0" cap="flat" cmpd="sng" algn="ctr">
                <a:solidFill>
                  <a:srgbClr val="C8A97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>
                <a:off x="1870582" y="3054223"/>
                <a:ext cx="1242570" cy="1467612"/>
              </a:xfrm>
              <a:custGeom>
                <a:avLst/>
                <a:gdLst/>
                <a:ahLst/>
                <a:cxnLst/>
                <a:rect l="0" t="0" r="0" b="0"/>
                <a:pathLst>
                  <a:path w="1242570" h="1467612">
                    <a:moveTo>
                      <a:pt x="1180466" y="949071"/>
                    </a:moveTo>
                    <a:lnTo>
                      <a:pt x="1160019" y="931672"/>
                    </a:lnTo>
                    <a:lnTo>
                      <a:pt x="1138428" y="911352"/>
                    </a:lnTo>
                    <a:lnTo>
                      <a:pt x="1113791" y="889761"/>
                    </a:lnTo>
                    <a:lnTo>
                      <a:pt x="1086485" y="867536"/>
                    </a:lnTo>
                    <a:lnTo>
                      <a:pt x="1057529" y="844930"/>
                    </a:lnTo>
                    <a:lnTo>
                      <a:pt x="1025907" y="822324"/>
                    </a:lnTo>
                    <a:lnTo>
                      <a:pt x="991616" y="802640"/>
                    </a:lnTo>
                    <a:lnTo>
                      <a:pt x="929513" y="769111"/>
                    </a:lnTo>
                    <a:lnTo>
                      <a:pt x="867410" y="731392"/>
                    </a:lnTo>
                    <a:lnTo>
                      <a:pt x="837438" y="710692"/>
                    </a:lnTo>
                    <a:lnTo>
                      <a:pt x="808482" y="688340"/>
                    </a:lnTo>
                    <a:lnTo>
                      <a:pt x="780288" y="663067"/>
                    </a:lnTo>
                    <a:lnTo>
                      <a:pt x="754126" y="635635"/>
                    </a:lnTo>
                    <a:lnTo>
                      <a:pt x="731394" y="606552"/>
                    </a:lnTo>
                    <a:lnTo>
                      <a:pt x="710185" y="573786"/>
                    </a:lnTo>
                    <a:lnTo>
                      <a:pt x="692023" y="537463"/>
                    </a:lnTo>
                    <a:lnTo>
                      <a:pt x="677038" y="497967"/>
                    </a:lnTo>
                    <a:lnTo>
                      <a:pt x="671576" y="477138"/>
                    </a:lnTo>
                    <a:lnTo>
                      <a:pt x="666243" y="454532"/>
                    </a:lnTo>
                    <a:lnTo>
                      <a:pt x="661925" y="431546"/>
                    </a:lnTo>
                    <a:lnTo>
                      <a:pt x="659257" y="406654"/>
                    </a:lnTo>
                    <a:lnTo>
                      <a:pt x="657734" y="381380"/>
                    </a:lnTo>
                    <a:lnTo>
                      <a:pt x="657734" y="354965"/>
                    </a:lnTo>
                    <a:lnTo>
                      <a:pt x="657734" y="327405"/>
                    </a:lnTo>
                    <a:lnTo>
                      <a:pt x="660400" y="298068"/>
                    </a:lnTo>
                    <a:lnTo>
                      <a:pt x="651638" y="301371"/>
                    </a:lnTo>
                    <a:lnTo>
                      <a:pt x="639953" y="305561"/>
                    </a:lnTo>
                    <a:lnTo>
                      <a:pt x="626872" y="311530"/>
                    </a:lnTo>
                    <a:lnTo>
                      <a:pt x="612268" y="318769"/>
                    </a:lnTo>
                    <a:lnTo>
                      <a:pt x="596393" y="326262"/>
                    </a:lnTo>
                    <a:lnTo>
                      <a:pt x="577978" y="336168"/>
                    </a:lnTo>
                    <a:lnTo>
                      <a:pt x="540894" y="359155"/>
                    </a:lnTo>
                    <a:lnTo>
                      <a:pt x="502413" y="386587"/>
                    </a:lnTo>
                    <a:lnTo>
                      <a:pt x="483870" y="402081"/>
                    </a:lnTo>
                    <a:lnTo>
                      <a:pt x="465710" y="419480"/>
                    </a:lnTo>
                    <a:lnTo>
                      <a:pt x="448819" y="437515"/>
                    </a:lnTo>
                    <a:lnTo>
                      <a:pt x="434087" y="457580"/>
                    </a:lnTo>
                    <a:lnTo>
                      <a:pt x="421006" y="478662"/>
                    </a:lnTo>
                    <a:lnTo>
                      <a:pt x="409448" y="501268"/>
                    </a:lnTo>
                    <a:lnTo>
                      <a:pt x="398653" y="561721"/>
                    </a:lnTo>
                    <a:lnTo>
                      <a:pt x="394844" y="620903"/>
                    </a:lnTo>
                    <a:lnTo>
                      <a:pt x="396368" y="679704"/>
                    </a:lnTo>
                    <a:lnTo>
                      <a:pt x="402591" y="738123"/>
                    </a:lnTo>
                    <a:lnTo>
                      <a:pt x="412116" y="794766"/>
                    </a:lnTo>
                    <a:lnTo>
                      <a:pt x="423291" y="850899"/>
                    </a:lnTo>
                    <a:lnTo>
                      <a:pt x="437643" y="905255"/>
                    </a:lnTo>
                    <a:lnTo>
                      <a:pt x="451485" y="957706"/>
                    </a:lnTo>
                    <a:lnTo>
                      <a:pt x="465710" y="1009396"/>
                    </a:lnTo>
                    <a:lnTo>
                      <a:pt x="478156" y="1057655"/>
                    </a:lnTo>
                    <a:lnTo>
                      <a:pt x="487300" y="1104011"/>
                    </a:lnTo>
                    <a:lnTo>
                      <a:pt x="493903" y="1148968"/>
                    </a:lnTo>
                    <a:lnTo>
                      <a:pt x="495428" y="1169669"/>
                    </a:lnTo>
                    <a:lnTo>
                      <a:pt x="496190" y="1189228"/>
                    </a:lnTo>
                    <a:lnTo>
                      <a:pt x="494285" y="1209293"/>
                    </a:lnTo>
                    <a:lnTo>
                      <a:pt x="492760" y="1228090"/>
                    </a:lnTo>
                    <a:lnTo>
                      <a:pt x="488569" y="1246250"/>
                    </a:lnTo>
                    <a:lnTo>
                      <a:pt x="483109" y="1263523"/>
                    </a:lnTo>
                    <a:lnTo>
                      <a:pt x="474981" y="1279779"/>
                    </a:lnTo>
                    <a:lnTo>
                      <a:pt x="465710" y="1295273"/>
                    </a:lnTo>
                    <a:lnTo>
                      <a:pt x="478537" y="1314068"/>
                    </a:lnTo>
                    <a:lnTo>
                      <a:pt x="494285" y="1329181"/>
                    </a:lnTo>
                    <a:lnTo>
                      <a:pt x="513207" y="1340104"/>
                    </a:lnTo>
                    <a:lnTo>
                      <a:pt x="533273" y="1348867"/>
                    </a:lnTo>
                    <a:lnTo>
                      <a:pt x="556007" y="1355598"/>
                    </a:lnTo>
                    <a:lnTo>
                      <a:pt x="579501" y="1360169"/>
                    </a:lnTo>
                    <a:lnTo>
                      <a:pt x="630428" y="1364996"/>
                    </a:lnTo>
                    <a:lnTo>
                      <a:pt x="620776" y="1370330"/>
                    </a:lnTo>
                    <a:lnTo>
                      <a:pt x="616459" y="1376298"/>
                    </a:lnTo>
                    <a:lnTo>
                      <a:pt x="614553" y="1381632"/>
                    </a:lnTo>
                    <a:lnTo>
                      <a:pt x="615697" y="1386586"/>
                    </a:lnTo>
                    <a:lnTo>
                      <a:pt x="621538" y="1397888"/>
                    </a:lnTo>
                    <a:lnTo>
                      <a:pt x="627635" y="1409192"/>
                    </a:lnTo>
                    <a:lnTo>
                      <a:pt x="620776" y="1413382"/>
                    </a:lnTo>
                    <a:lnTo>
                      <a:pt x="611125" y="1417828"/>
                    </a:lnTo>
                    <a:lnTo>
                      <a:pt x="591059" y="1425448"/>
                    </a:lnTo>
                    <a:lnTo>
                      <a:pt x="582169" y="1431417"/>
                    </a:lnTo>
                    <a:lnTo>
                      <a:pt x="575184" y="1438655"/>
                    </a:lnTo>
                    <a:lnTo>
                      <a:pt x="570612" y="1446911"/>
                    </a:lnTo>
                    <a:lnTo>
                      <a:pt x="569850" y="1458213"/>
                    </a:lnTo>
                    <a:lnTo>
                      <a:pt x="557912" y="1458213"/>
                    </a:lnTo>
                    <a:lnTo>
                      <a:pt x="544450" y="1458975"/>
                    </a:lnTo>
                    <a:lnTo>
                      <a:pt x="515494" y="1463167"/>
                    </a:lnTo>
                    <a:lnTo>
                      <a:pt x="482347" y="1466849"/>
                    </a:lnTo>
                    <a:lnTo>
                      <a:pt x="463804" y="1467611"/>
                    </a:lnTo>
                    <a:lnTo>
                      <a:pt x="445390" y="1466849"/>
                    </a:lnTo>
                    <a:lnTo>
                      <a:pt x="426085" y="1464182"/>
                    </a:lnTo>
                    <a:lnTo>
                      <a:pt x="405257" y="1459737"/>
                    </a:lnTo>
                    <a:lnTo>
                      <a:pt x="384048" y="1452880"/>
                    </a:lnTo>
                    <a:lnTo>
                      <a:pt x="362078" y="1443481"/>
                    </a:lnTo>
                    <a:lnTo>
                      <a:pt x="339344" y="1430655"/>
                    </a:lnTo>
                    <a:lnTo>
                      <a:pt x="315469" y="1413382"/>
                    </a:lnTo>
                    <a:lnTo>
                      <a:pt x="291085" y="1392555"/>
                    </a:lnTo>
                    <a:lnTo>
                      <a:pt x="266447" y="1367662"/>
                    </a:lnTo>
                    <a:lnTo>
                      <a:pt x="266447" y="1360931"/>
                    </a:lnTo>
                    <a:lnTo>
                      <a:pt x="269113" y="1355598"/>
                    </a:lnTo>
                    <a:lnTo>
                      <a:pt x="275337" y="1350391"/>
                    </a:lnTo>
                    <a:lnTo>
                      <a:pt x="282194" y="1346199"/>
                    </a:lnTo>
                    <a:lnTo>
                      <a:pt x="302641" y="1339342"/>
                    </a:lnTo>
                    <a:lnTo>
                      <a:pt x="325375" y="1332611"/>
                    </a:lnTo>
                    <a:lnTo>
                      <a:pt x="348997" y="1326134"/>
                    </a:lnTo>
                    <a:lnTo>
                      <a:pt x="368173" y="1318641"/>
                    </a:lnTo>
                    <a:lnTo>
                      <a:pt x="375159" y="1314068"/>
                    </a:lnTo>
                    <a:lnTo>
                      <a:pt x="380619" y="1309242"/>
                    </a:lnTo>
                    <a:lnTo>
                      <a:pt x="382906" y="1303147"/>
                    </a:lnTo>
                    <a:lnTo>
                      <a:pt x="382906" y="1296416"/>
                    </a:lnTo>
                    <a:lnTo>
                      <a:pt x="367412" y="1289177"/>
                    </a:lnTo>
                    <a:lnTo>
                      <a:pt x="351663" y="1278255"/>
                    </a:lnTo>
                    <a:lnTo>
                      <a:pt x="335788" y="1264285"/>
                    </a:lnTo>
                    <a:lnTo>
                      <a:pt x="319278" y="1246250"/>
                    </a:lnTo>
                    <a:lnTo>
                      <a:pt x="302641" y="1224787"/>
                    </a:lnTo>
                    <a:lnTo>
                      <a:pt x="284988" y="1199896"/>
                    </a:lnTo>
                    <a:lnTo>
                      <a:pt x="268351" y="1173098"/>
                    </a:lnTo>
                    <a:lnTo>
                      <a:pt x="250698" y="1142873"/>
                    </a:lnTo>
                    <a:lnTo>
                      <a:pt x="233300" y="1110487"/>
                    </a:lnTo>
                    <a:lnTo>
                      <a:pt x="216282" y="1075055"/>
                    </a:lnTo>
                    <a:lnTo>
                      <a:pt x="199010" y="1037717"/>
                    </a:lnTo>
                    <a:lnTo>
                      <a:pt x="182372" y="999236"/>
                    </a:lnTo>
                    <a:lnTo>
                      <a:pt x="149988" y="915416"/>
                    </a:lnTo>
                    <a:lnTo>
                      <a:pt x="119126" y="827531"/>
                    </a:lnTo>
                    <a:lnTo>
                      <a:pt x="90297" y="736346"/>
                    </a:lnTo>
                    <a:lnTo>
                      <a:pt x="64770" y="643509"/>
                    </a:lnTo>
                    <a:lnTo>
                      <a:pt x="42800" y="549529"/>
                    </a:lnTo>
                    <a:lnTo>
                      <a:pt x="24766" y="457961"/>
                    </a:lnTo>
                    <a:lnTo>
                      <a:pt x="17400" y="412623"/>
                    </a:lnTo>
                    <a:lnTo>
                      <a:pt x="11303" y="368554"/>
                    </a:lnTo>
                    <a:lnTo>
                      <a:pt x="5843" y="326262"/>
                    </a:lnTo>
                    <a:lnTo>
                      <a:pt x="2413" y="285242"/>
                    </a:lnTo>
                    <a:lnTo>
                      <a:pt x="890" y="245617"/>
                    </a:lnTo>
                    <a:lnTo>
                      <a:pt x="0" y="207517"/>
                    </a:lnTo>
                    <a:lnTo>
                      <a:pt x="1651" y="171322"/>
                    </a:lnTo>
                    <a:lnTo>
                      <a:pt x="4319" y="137668"/>
                    </a:lnTo>
                    <a:lnTo>
                      <a:pt x="15875" y="155066"/>
                    </a:lnTo>
                    <a:lnTo>
                      <a:pt x="27051" y="169418"/>
                    </a:lnTo>
                    <a:lnTo>
                      <a:pt x="38609" y="181482"/>
                    </a:lnTo>
                    <a:lnTo>
                      <a:pt x="51690" y="192785"/>
                    </a:lnTo>
                    <a:lnTo>
                      <a:pt x="77216" y="211962"/>
                    </a:lnTo>
                    <a:lnTo>
                      <a:pt x="104522" y="228980"/>
                    </a:lnTo>
                    <a:lnTo>
                      <a:pt x="134240" y="248919"/>
                    </a:lnTo>
                    <a:lnTo>
                      <a:pt x="149988" y="260985"/>
                    </a:lnTo>
                    <a:lnTo>
                      <a:pt x="166625" y="275336"/>
                    </a:lnTo>
                    <a:lnTo>
                      <a:pt x="183135" y="291973"/>
                    </a:lnTo>
                    <a:lnTo>
                      <a:pt x="200534" y="310896"/>
                    </a:lnTo>
                    <a:lnTo>
                      <a:pt x="218313" y="333121"/>
                    </a:lnTo>
                    <a:lnTo>
                      <a:pt x="237491" y="359155"/>
                    </a:lnTo>
                    <a:lnTo>
                      <a:pt x="242951" y="337566"/>
                    </a:lnTo>
                    <a:lnTo>
                      <a:pt x="250698" y="320293"/>
                    </a:lnTo>
                    <a:lnTo>
                      <a:pt x="258700" y="306705"/>
                    </a:lnTo>
                    <a:lnTo>
                      <a:pt x="267590" y="297306"/>
                    </a:lnTo>
                    <a:lnTo>
                      <a:pt x="276860" y="290067"/>
                    </a:lnTo>
                    <a:lnTo>
                      <a:pt x="287656" y="285242"/>
                    </a:lnTo>
                    <a:lnTo>
                      <a:pt x="299213" y="283336"/>
                    </a:lnTo>
                    <a:lnTo>
                      <a:pt x="310388" y="282574"/>
                    </a:lnTo>
                    <a:lnTo>
                      <a:pt x="333884" y="284098"/>
                    </a:lnTo>
                    <a:lnTo>
                      <a:pt x="358648" y="286638"/>
                    </a:lnTo>
                    <a:lnTo>
                      <a:pt x="382525" y="286638"/>
                    </a:lnTo>
                    <a:lnTo>
                      <a:pt x="393700" y="285242"/>
                    </a:lnTo>
                    <a:lnTo>
                      <a:pt x="405257" y="280669"/>
                    </a:lnTo>
                    <a:lnTo>
                      <a:pt x="412116" y="253111"/>
                    </a:lnTo>
                    <a:lnTo>
                      <a:pt x="419100" y="230123"/>
                    </a:lnTo>
                    <a:lnTo>
                      <a:pt x="424562" y="210185"/>
                    </a:lnTo>
                    <a:lnTo>
                      <a:pt x="428753" y="194691"/>
                    </a:lnTo>
                    <a:lnTo>
                      <a:pt x="432944" y="181482"/>
                    </a:lnTo>
                    <a:lnTo>
                      <a:pt x="436881" y="172466"/>
                    </a:lnTo>
                    <a:lnTo>
                      <a:pt x="439166" y="165227"/>
                    </a:lnTo>
                    <a:lnTo>
                      <a:pt x="442595" y="161035"/>
                    </a:lnTo>
                    <a:lnTo>
                      <a:pt x="445390" y="158496"/>
                    </a:lnTo>
                    <a:lnTo>
                      <a:pt x="448057" y="158496"/>
                    </a:lnTo>
                    <a:lnTo>
                      <a:pt x="453391" y="163703"/>
                    </a:lnTo>
                    <a:lnTo>
                      <a:pt x="460375" y="173862"/>
                    </a:lnTo>
                    <a:lnTo>
                      <a:pt x="470028" y="187832"/>
                    </a:lnTo>
                    <a:lnTo>
                      <a:pt x="469266" y="151637"/>
                    </a:lnTo>
                    <a:lnTo>
                      <a:pt x="469266" y="135128"/>
                    </a:lnTo>
                    <a:lnTo>
                      <a:pt x="469266" y="120777"/>
                    </a:lnTo>
                    <a:lnTo>
                      <a:pt x="469266" y="107569"/>
                    </a:lnTo>
                    <a:lnTo>
                      <a:pt x="470028" y="96647"/>
                    </a:lnTo>
                    <a:lnTo>
                      <a:pt x="471551" y="86741"/>
                    </a:lnTo>
                    <a:lnTo>
                      <a:pt x="474600" y="79247"/>
                    </a:lnTo>
                    <a:lnTo>
                      <a:pt x="478156" y="73152"/>
                    </a:lnTo>
                    <a:lnTo>
                      <a:pt x="482347" y="70612"/>
                    </a:lnTo>
                    <a:lnTo>
                      <a:pt x="487300" y="68706"/>
                    </a:lnTo>
                    <a:lnTo>
                      <a:pt x="494285" y="70612"/>
                    </a:lnTo>
                    <a:lnTo>
                      <a:pt x="502413" y="73913"/>
                    </a:lnTo>
                    <a:lnTo>
                      <a:pt x="512065" y="80772"/>
                    </a:lnTo>
                    <a:lnTo>
                      <a:pt x="522478" y="90550"/>
                    </a:lnTo>
                    <a:lnTo>
                      <a:pt x="535941" y="101472"/>
                    </a:lnTo>
                    <a:lnTo>
                      <a:pt x="537465" y="81915"/>
                    </a:lnTo>
                    <a:lnTo>
                      <a:pt x="540894" y="64516"/>
                    </a:lnTo>
                    <a:lnTo>
                      <a:pt x="546354" y="49022"/>
                    </a:lnTo>
                    <a:lnTo>
                      <a:pt x="552450" y="35813"/>
                    </a:lnTo>
                    <a:lnTo>
                      <a:pt x="559435" y="25653"/>
                    </a:lnTo>
                    <a:lnTo>
                      <a:pt x="567182" y="17018"/>
                    </a:lnTo>
                    <a:lnTo>
                      <a:pt x="576072" y="10287"/>
                    </a:lnTo>
                    <a:lnTo>
                      <a:pt x="584835" y="4953"/>
                    </a:lnTo>
                    <a:lnTo>
                      <a:pt x="604140" y="0"/>
                    </a:lnTo>
                    <a:lnTo>
                      <a:pt x="623444" y="0"/>
                    </a:lnTo>
                    <a:lnTo>
                      <a:pt x="642747" y="2666"/>
                    </a:lnTo>
                    <a:lnTo>
                      <a:pt x="659257" y="8762"/>
                    </a:lnTo>
                    <a:lnTo>
                      <a:pt x="674370" y="42291"/>
                    </a:lnTo>
                    <a:lnTo>
                      <a:pt x="690119" y="73152"/>
                    </a:lnTo>
                    <a:lnTo>
                      <a:pt x="706756" y="100710"/>
                    </a:lnTo>
                    <a:lnTo>
                      <a:pt x="723266" y="126365"/>
                    </a:lnTo>
                    <a:lnTo>
                      <a:pt x="741045" y="149732"/>
                    </a:lnTo>
                    <a:lnTo>
                      <a:pt x="759460" y="169418"/>
                    </a:lnTo>
                    <a:lnTo>
                      <a:pt x="778765" y="187832"/>
                    </a:lnTo>
                    <a:lnTo>
                      <a:pt x="799593" y="204088"/>
                    </a:lnTo>
                    <a:lnTo>
                      <a:pt x="821563" y="218059"/>
                    </a:lnTo>
                    <a:lnTo>
                      <a:pt x="844297" y="228980"/>
                    </a:lnTo>
                    <a:lnTo>
                      <a:pt x="869062" y="238760"/>
                    </a:lnTo>
                    <a:lnTo>
                      <a:pt x="895223" y="246380"/>
                    </a:lnTo>
                    <a:lnTo>
                      <a:pt x="922656" y="252348"/>
                    </a:lnTo>
                    <a:lnTo>
                      <a:pt x="951485" y="255778"/>
                    </a:lnTo>
                    <a:lnTo>
                      <a:pt x="983107" y="258444"/>
                    </a:lnTo>
                    <a:lnTo>
                      <a:pt x="1016254" y="259206"/>
                    </a:lnTo>
                    <a:lnTo>
                      <a:pt x="1018922" y="292735"/>
                    </a:lnTo>
                    <a:lnTo>
                      <a:pt x="1023620" y="325500"/>
                    </a:lnTo>
                    <a:lnTo>
                      <a:pt x="1029335" y="357250"/>
                    </a:lnTo>
                    <a:lnTo>
                      <a:pt x="1036320" y="388111"/>
                    </a:lnTo>
                    <a:lnTo>
                      <a:pt x="1045210" y="418718"/>
                    </a:lnTo>
                    <a:lnTo>
                      <a:pt x="1055244" y="447802"/>
                    </a:lnTo>
                    <a:lnTo>
                      <a:pt x="1076072" y="504698"/>
                    </a:lnTo>
                    <a:lnTo>
                      <a:pt x="1099566" y="557148"/>
                    </a:lnTo>
                    <a:lnTo>
                      <a:pt x="1124966" y="607313"/>
                    </a:lnTo>
                    <a:lnTo>
                      <a:pt x="1150494" y="654430"/>
                    </a:lnTo>
                    <a:lnTo>
                      <a:pt x="1175132" y="698627"/>
                    </a:lnTo>
                    <a:lnTo>
                      <a:pt x="1197103" y="739648"/>
                    </a:lnTo>
                    <a:lnTo>
                      <a:pt x="1216407" y="778510"/>
                    </a:lnTo>
                    <a:lnTo>
                      <a:pt x="1231012" y="814705"/>
                    </a:lnTo>
                    <a:lnTo>
                      <a:pt x="1236345" y="832104"/>
                    </a:lnTo>
                    <a:lnTo>
                      <a:pt x="1239901" y="848360"/>
                    </a:lnTo>
                    <a:lnTo>
                      <a:pt x="1241807" y="864488"/>
                    </a:lnTo>
                    <a:lnTo>
                      <a:pt x="1242569" y="879982"/>
                    </a:lnTo>
                    <a:lnTo>
                      <a:pt x="1241044" y="895096"/>
                    </a:lnTo>
                    <a:lnTo>
                      <a:pt x="1237616" y="909447"/>
                    </a:lnTo>
                    <a:lnTo>
                      <a:pt x="1231012" y="923417"/>
                    </a:lnTo>
                    <a:lnTo>
                      <a:pt x="1223265" y="937005"/>
                    </a:lnTo>
                    <a:lnTo>
                      <a:pt x="1211707" y="950086"/>
                    </a:lnTo>
                    <a:lnTo>
                      <a:pt x="1198626" y="962913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>
                <a:off x="788543" y="2173223"/>
                <a:ext cx="1530097" cy="2207135"/>
              </a:xfrm>
              <a:custGeom>
                <a:avLst/>
                <a:gdLst/>
                <a:ahLst/>
                <a:cxnLst/>
                <a:rect l="0" t="0" r="0" b="0"/>
                <a:pathLst>
                  <a:path w="1530097" h="2207135">
                    <a:moveTo>
                      <a:pt x="61976" y="446913"/>
                    </a:moveTo>
                    <a:lnTo>
                      <a:pt x="42798" y="394081"/>
                    </a:lnTo>
                    <a:lnTo>
                      <a:pt x="24257" y="342774"/>
                    </a:lnTo>
                    <a:lnTo>
                      <a:pt x="10413" y="293371"/>
                    </a:lnTo>
                    <a:lnTo>
                      <a:pt x="5333" y="269241"/>
                    </a:lnTo>
                    <a:lnTo>
                      <a:pt x="1523" y="246253"/>
                    </a:lnTo>
                    <a:lnTo>
                      <a:pt x="0" y="223647"/>
                    </a:lnTo>
                    <a:lnTo>
                      <a:pt x="1523" y="202057"/>
                    </a:lnTo>
                    <a:lnTo>
                      <a:pt x="5333" y="180594"/>
                    </a:lnTo>
                    <a:lnTo>
                      <a:pt x="12319" y="159894"/>
                    </a:lnTo>
                    <a:lnTo>
                      <a:pt x="21590" y="140209"/>
                    </a:lnTo>
                    <a:lnTo>
                      <a:pt x="35051" y="122175"/>
                    </a:lnTo>
                    <a:lnTo>
                      <a:pt x="55118" y="100712"/>
                    </a:lnTo>
                    <a:lnTo>
                      <a:pt x="76326" y="81407"/>
                    </a:lnTo>
                    <a:lnTo>
                      <a:pt x="99059" y="65532"/>
                    </a:lnTo>
                    <a:lnTo>
                      <a:pt x="122554" y="52325"/>
                    </a:lnTo>
                    <a:lnTo>
                      <a:pt x="147193" y="40259"/>
                    </a:lnTo>
                    <a:lnTo>
                      <a:pt x="173482" y="31624"/>
                    </a:lnTo>
                    <a:lnTo>
                      <a:pt x="199643" y="24131"/>
                    </a:lnTo>
                    <a:lnTo>
                      <a:pt x="227837" y="18797"/>
                    </a:lnTo>
                    <a:lnTo>
                      <a:pt x="256667" y="15368"/>
                    </a:lnTo>
                    <a:lnTo>
                      <a:pt x="285623" y="12828"/>
                    </a:lnTo>
                    <a:lnTo>
                      <a:pt x="315340" y="12066"/>
                    </a:lnTo>
                    <a:lnTo>
                      <a:pt x="347345" y="12828"/>
                    </a:lnTo>
                    <a:lnTo>
                      <a:pt x="410209" y="16129"/>
                    </a:lnTo>
                    <a:lnTo>
                      <a:pt x="474979" y="22987"/>
                    </a:lnTo>
                    <a:lnTo>
                      <a:pt x="542035" y="32766"/>
                    </a:lnTo>
                    <a:lnTo>
                      <a:pt x="608329" y="41784"/>
                    </a:lnTo>
                    <a:lnTo>
                      <a:pt x="676148" y="51562"/>
                    </a:lnTo>
                    <a:lnTo>
                      <a:pt x="742442" y="59182"/>
                    </a:lnTo>
                    <a:lnTo>
                      <a:pt x="809117" y="63754"/>
                    </a:lnTo>
                    <a:lnTo>
                      <a:pt x="873124" y="64390"/>
                    </a:lnTo>
                    <a:lnTo>
                      <a:pt x="904748" y="62612"/>
                    </a:lnTo>
                    <a:lnTo>
                      <a:pt x="935608" y="60325"/>
                    </a:lnTo>
                    <a:lnTo>
                      <a:pt x="966089" y="54991"/>
                    </a:lnTo>
                    <a:lnTo>
                      <a:pt x="995299" y="49022"/>
                    </a:lnTo>
                    <a:lnTo>
                      <a:pt x="1008126" y="43688"/>
                    </a:lnTo>
                    <a:lnTo>
                      <a:pt x="1022349" y="35053"/>
                    </a:lnTo>
                    <a:lnTo>
                      <a:pt x="1047749" y="15368"/>
                    </a:lnTo>
                    <a:lnTo>
                      <a:pt x="1060068" y="6731"/>
                    </a:lnTo>
                    <a:lnTo>
                      <a:pt x="1072514" y="762"/>
                    </a:lnTo>
                    <a:lnTo>
                      <a:pt x="1083690" y="0"/>
                    </a:lnTo>
                    <a:lnTo>
                      <a:pt x="1089024" y="1397"/>
                    </a:lnTo>
                    <a:lnTo>
                      <a:pt x="1094486" y="4827"/>
                    </a:lnTo>
                    <a:lnTo>
                      <a:pt x="1069721" y="30862"/>
                    </a:lnTo>
                    <a:lnTo>
                      <a:pt x="1045083" y="59182"/>
                    </a:lnTo>
                    <a:lnTo>
                      <a:pt x="1022349" y="89281"/>
                    </a:lnTo>
                    <a:lnTo>
                      <a:pt x="1000379" y="121412"/>
                    </a:lnTo>
                    <a:lnTo>
                      <a:pt x="979551" y="154941"/>
                    </a:lnTo>
                    <a:lnTo>
                      <a:pt x="961008" y="190374"/>
                    </a:lnTo>
                    <a:lnTo>
                      <a:pt x="943355" y="226315"/>
                    </a:lnTo>
                    <a:lnTo>
                      <a:pt x="929386" y="264415"/>
                    </a:lnTo>
                    <a:lnTo>
                      <a:pt x="917067" y="302134"/>
                    </a:lnTo>
                    <a:lnTo>
                      <a:pt x="908177" y="340869"/>
                    </a:lnTo>
                    <a:lnTo>
                      <a:pt x="903224" y="379731"/>
                    </a:lnTo>
                    <a:lnTo>
                      <a:pt x="900557" y="419354"/>
                    </a:lnTo>
                    <a:lnTo>
                      <a:pt x="901318" y="458978"/>
                    </a:lnTo>
                    <a:lnTo>
                      <a:pt x="907414" y="497841"/>
                    </a:lnTo>
                    <a:lnTo>
                      <a:pt x="917067" y="536322"/>
                    </a:lnTo>
                    <a:lnTo>
                      <a:pt x="931417" y="573278"/>
                    </a:lnTo>
                    <a:lnTo>
                      <a:pt x="951357" y="508000"/>
                    </a:lnTo>
                    <a:lnTo>
                      <a:pt x="973327" y="442341"/>
                    </a:lnTo>
                    <a:lnTo>
                      <a:pt x="996949" y="380493"/>
                    </a:lnTo>
                    <a:lnTo>
                      <a:pt x="1009268" y="352299"/>
                    </a:lnTo>
                    <a:lnTo>
                      <a:pt x="1022349" y="324359"/>
                    </a:lnTo>
                    <a:lnTo>
                      <a:pt x="1035430" y="300228"/>
                    </a:lnTo>
                    <a:lnTo>
                      <a:pt x="1048511" y="277877"/>
                    </a:lnTo>
                    <a:lnTo>
                      <a:pt x="1061720" y="259081"/>
                    </a:lnTo>
                    <a:lnTo>
                      <a:pt x="1075182" y="243587"/>
                    </a:lnTo>
                    <a:lnTo>
                      <a:pt x="1089024" y="230759"/>
                    </a:lnTo>
                    <a:lnTo>
                      <a:pt x="1102105" y="222885"/>
                    </a:lnTo>
                    <a:lnTo>
                      <a:pt x="1116076" y="218694"/>
                    </a:lnTo>
                    <a:lnTo>
                      <a:pt x="1129537" y="218694"/>
                    </a:lnTo>
                    <a:lnTo>
                      <a:pt x="1115314" y="273812"/>
                    </a:lnTo>
                    <a:lnTo>
                      <a:pt x="1105661" y="331471"/>
                    </a:lnTo>
                    <a:lnTo>
                      <a:pt x="1100201" y="390653"/>
                    </a:lnTo>
                    <a:lnTo>
                      <a:pt x="1099439" y="451104"/>
                    </a:lnTo>
                    <a:lnTo>
                      <a:pt x="1102105" y="511429"/>
                    </a:lnTo>
                    <a:lnTo>
                      <a:pt x="1109090" y="572516"/>
                    </a:lnTo>
                    <a:lnTo>
                      <a:pt x="1119505" y="632079"/>
                    </a:lnTo>
                    <a:lnTo>
                      <a:pt x="1133729" y="691262"/>
                    </a:lnTo>
                    <a:lnTo>
                      <a:pt x="1150365" y="748284"/>
                    </a:lnTo>
                    <a:lnTo>
                      <a:pt x="1170812" y="803656"/>
                    </a:lnTo>
                    <a:lnTo>
                      <a:pt x="1193546" y="854965"/>
                    </a:lnTo>
                    <a:lnTo>
                      <a:pt x="1218564" y="903352"/>
                    </a:lnTo>
                    <a:lnTo>
                      <a:pt x="1246758" y="947421"/>
                    </a:lnTo>
                    <a:lnTo>
                      <a:pt x="1276730" y="987044"/>
                    </a:lnTo>
                    <a:lnTo>
                      <a:pt x="1308354" y="1021334"/>
                    </a:lnTo>
                    <a:lnTo>
                      <a:pt x="1324990" y="1036828"/>
                    </a:lnTo>
                    <a:lnTo>
                      <a:pt x="1342262" y="1050418"/>
                    </a:lnTo>
                    <a:lnTo>
                      <a:pt x="1357376" y="1043559"/>
                    </a:lnTo>
                    <a:lnTo>
                      <a:pt x="1374648" y="1036066"/>
                    </a:lnTo>
                    <a:lnTo>
                      <a:pt x="1395857" y="1026287"/>
                    </a:lnTo>
                    <a:lnTo>
                      <a:pt x="1418717" y="1017144"/>
                    </a:lnTo>
                    <a:lnTo>
                      <a:pt x="1443355" y="1006603"/>
                    </a:lnTo>
                    <a:lnTo>
                      <a:pt x="1470279" y="996443"/>
                    </a:lnTo>
                    <a:lnTo>
                      <a:pt x="1499615" y="985902"/>
                    </a:lnTo>
                    <a:lnTo>
                      <a:pt x="1530096" y="977647"/>
                    </a:lnTo>
                    <a:lnTo>
                      <a:pt x="1493011" y="997966"/>
                    </a:lnTo>
                    <a:lnTo>
                      <a:pt x="1461008" y="1020572"/>
                    </a:lnTo>
                    <a:lnTo>
                      <a:pt x="1432940" y="1043559"/>
                    </a:lnTo>
                    <a:lnTo>
                      <a:pt x="1409064" y="1066928"/>
                    </a:lnTo>
                    <a:lnTo>
                      <a:pt x="1388236" y="1089280"/>
                    </a:lnTo>
                    <a:lnTo>
                      <a:pt x="1371218" y="1111886"/>
                    </a:lnTo>
                    <a:lnTo>
                      <a:pt x="1357376" y="1133348"/>
                    </a:lnTo>
                    <a:lnTo>
                      <a:pt x="1346961" y="1152272"/>
                    </a:lnTo>
                    <a:lnTo>
                      <a:pt x="1341501" y="1149605"/>
                    </a:lnTo>
                    <a:lnTo>
                      <a:pt x="1336167" y="1145413"/>
                    </a:lnTo>
                    <a:lnTo>
                      <a:pt x="1324990" y="1132205"/>
                    </a:lnTo>
                    <a:lnTo>
                      <a:pt x="1303020" y="1100582"/>
                    </a:lnTo>
                    <a:lnTo>
                      <a:pt x="1292605" y="1086993"/>
                    </a:lnTo>
                    <a:lnTo>
                      <a:pt x="1287145" y="1082422"/>
                    </a:lnTo>
                    <a:lnTo>
                      <a:pt x="1282573" y="1079119"/>
                    </a:lnTo>
                    <a:lnTo>
                      <a:pt x="1278382" y="1078357"/>
                    </a:lnTo>
                    <a:lnTo>
                      <a:pt x="1274826" y="1079755"/>
                    </a:lnTo>
                    <a:lnTo>
                      <a:pt x="1271396" y="1084327"/>
                    </a:lnTo>
                    <a:lnTo>
                      <a:pt x="1267967" y="1091819"/>
                    </a:lnTo>
                    <a:lnTo>
                      <a:pt x="1264411" y="1056768"/>
                    </a:lnTo>
                    <a:lnTo>
                      <a:pt x="1261745" y="1039496"/>
                    </a:lnTo>
                    <a:lnTo>
                      <a:pt x="1257554" y="1025906"/>
                    </a:lnTo>
                    <a:lnTo>
                      <a:pt x="1252855" y="1014603"/>
                    </a:lnTo>
                    <a:lnTo>
                      <a:pt x="1246758" y="1008507"/>
                    </a:lnTo>
                    <a:lnTo>
                      <a:pt x="1244346" y="1007365"/>
                    </a:lnTo>
                    <a:lnTo>
                      <a:pt x="1240536" y="1008507"/>
                    </a:lnTo>
                    <a:lnTo>
                      <a:pt x="1237107" y="1010794"/>
                    </a:lnTo>
                    <a:lnTo>
                      <a:pt x="1232789" y="1016128"/>
                    </a:lnTo>
                    <a:lnTo>
                      <a:pt x="1232027" y="1000634"/>
                    </a:lnTo>
                    <a:lnTo>
                      <a:pt x="1230121" y="987806"/>
                    </a:lnTo>
                    <a:lnTo>
                      <a:pt x="1226692" y="977647"/>
                    </a:lnTo>
                    <a:lnTo>
                      <a:pt x="1222374" y="969646"/>
                    </a:lnTo>
                    <a:lnTo>
                      <a:pt x="1216279" y="963677"/>
                    </a:lnTo>
                    <a:lnTo>
                      <a:pt x="1209293" y="961009"/>
                    </a:lnTo>
                    <a:lnTo>
                      <a:pt x="1202436" y="960247"/>
                    </a:lnTo>
                    <a:lnTo>
                      <a:pt x="1193546" y="961772"/>
                    </a:lnTo>
                    <a:lnTo>
                      <a:pt x="1188846" y="949706"/>
                    </a:lnTo>
                    <a:lnTo>
                      <a:pt x="1186561" y="936118"/>
                    </a:lnTo>
                    <a:lnTo>
                      <a:pt x="1182751" y="906653"/>
                    </a:lnTo>
                    <a:lnTo>
                      <a:pt x="1180083" y="894588"/>
                    </a:lnTo>
                    <a:lnTo>
                      <a:pt x="1177671" y="891159"/>
                    </a:lnTo>
                    <a:lnTo>
                      <a:pt x="1175765" y="888619"/>
                    </a:lnTo>
                    <a:lnTo>
                      <a:pt x="1173099" y="887857"/>
                    </a:lnTo>
                    <a:lnTo>
                      <a:pt x="1169670" y="888619"/>
                    </a:lnTo>
                    <a:lnTo>
                      <a:pt x="1165352" y="892303"/>
                    </a:lnTo>
                    <a:lnTo>
                      <a:pt x="1160780" y="897256"/>
                    </a:lnTo>
                    <a:lnTo>
                      <a:pt x="1162684" y="880237"/>
                    </a:lnTo>
                    <a:lnTo>
                      <a:pt x="1161923" y="862966"/>
                    </a:lnTo>
                    <a:lnTo>
                      <a:pt x="1160017" y="846709"/>
                    </a:lnTo>
                    <a:lnTo>
                      <a:pt x="1155699" y="831216"/>
                    </a:lnTo>
                    <a:lnTo>
                      <a:pt x="1150365" y="819150"/>
                    </a:lnTo>
                    <a:lnTo>
                      <a:pt x="1142618" y="810515"/>
                    </a:lnTo>
                    <a:lnTo>
                      <a:pt x="1133729" y="805943"/>
                    </a:lnTo>
                    <a:lnTo>
                      <a:pt x="1128395" y="807085"/>
                    </a:lnTo>
                    <a:lnTo>
                      <a:pt x="1122552" y="808609"/>
                    </a:lnTo>
                    <a:lnTo>
                      <a:pt x="1124839" y="789813"/>
                    </a:lnTo>
                    <a:lnTo>
                      <a:pt x="1124839" y="772415"/>
                    </a:lnTo>
                    <a:lnTo>
                      <a:pt x="1122933" y="756921"/>
                    </a:lnTo>
                    <a:lnTo>
                      <a:pt x="1118742" y="744856"/>
                    </a:lnTo>
                    <a:lnTo>
                      <a:pt x="1113662" y="735457"/>
                    </a:lnTo>
                    <a:lnTo>
                      <a:pt x="1106805" y="729362"/>
                    </a:lnTo>
                    <a:lnTo>
                      <a:pt x="1097914" y="727584"/>
                    </a:lnTo>
                    <a:lnTo>
                      <a:pt x="1087882" y="729362"/>
                    </a:lnTo>
                    <a:lnTo>
                      <a:pt x="1091311" y="702691"/>
                    </a:lnTo>
                    <a:lnTo>
                      <a:pt x="1092454" y="681863"/>
                    </a:lnTo>
                    <a:lnTo>
                      <a:pt x="1092454" y="665607"/>
                    </a:lnTo>
                    <a:lnTo>
                      <a:pt x="1090930" y="654304"/>
                    </a:lnTo>
                    <a:lnTo>
                      <a:pt x="1087120" y="647574"/>
                    </a:lnTo>
                    <a:lnTo>
                      <a:pt x="1082039" y="644144"/>
                    </a:lnTo>
                    <a:lnTo>
                      <a:pt x="1074039" y="643382"/>
                    </a:lnTo>
                    <a:lnTo>
                      <a:pt x="1063624" y="645669"/>
                    </a:lnTo>
                    <a:lnTo>
                      <a:pt x="1058164" y="630175"/>
                    </a:lnTo>
                    <a:lnTo>
                      <a:pt x="1052067" y="611378"/>
                    </a:lnTo>
                    <a:lnTo>
                      <a:pt x="1044321" y="589916"/>
                    </a:lnTo>
                    <a:lnTo>
                      <a:pt x="1036192" y="567563"/>
                    </a:lnTo>
                    <a:lnTo>
                      <a:pt x="1029334" y="544957"/>
                    </a:lnTo>
                    <a:lnTo>
                      <a:pt x="1021587" y="525400"/>
                    </a:lnTo>
                    <a:lnTo>
                      <a:pt x="1015364" y="508000"/>
                    </a:lnTo>
                    <a:lnTo>
                      <a:pt x="1010030" y="495935"/>
                    </a:lnTo>
                    <a:lnTo>
                      <a:pt x="1008126" y="525400"/>
                    </a:lnTo>
                    <a:lnTo>
                      <a:pt x="1005712" y="557022"/>
                    </a:lnTo>
                    <a:lnTo>
                      <a:pt x="1001140" y="591694"/>
                    </a:lnTo>
                    <a:lnTo>
                      <a:pt x="997711" y="628269"/>
                    </a:lnTo>
                    <a:lnTo>
                      <a:pt x="992251" y="668275"/>
                    </a:lnTo>
                    <a:lnTo>
                      <a:pt x="987298" y="710184"/>
                    </a:lnTo>
                    <a:lnTo>
                      <a:pt x="981074" y="755016"/>
                    </a:lnTo>
                    <a:lnTo>
                      <a:pt x="974979" y="802641"/>
                    </a:lnTo>
                    <a:lnTo>
                      <a:pt x="968755" y="851662"/>
                    </a:lnTo>
                    <a:lnTo>
                      <a:pt x="961771" y="904368"/>
                    </a:lnTo>
                    <a:lnTo>
                      <a:pt x="955674" y="958343"/>
                    </a:lnTo>
                    <a:lnTo>
                      <a:pt x="948689" y="1015366"/>
                    </a:lnTo>
                    <a:lnTo>
                      <a:pt x="941832" y="1073785"/>
                    </a:lnTo>
                    <a:lnTo>
                      <a:pt x="934846" y="1135254"/>
                    </a:lnTo>
                    <a:lnTo>
                      <a:pt x="927861" y="1198627"/>
                    </a:lnTo>
                    <a:lnTo>
                      <a:pt x="921384" y="1264286"/>
                    </a:lnTo>
                    <a:lnTo>
                      <a:pt x="928242" y="1332104"/>
                    </a:lnTo>
                    <a:lnTo>
                      <a:pt x="939799" y="1397762"/>
                    </a:lnTo>
                    <a:lnTo>
                      <a:pt x="955674" y="1460373"/>
                    </a:lnTo>
                    <a:lnTo>
                      <a:pt x="973327" y="1522604"/>
                    </a:lnTo>
                    <a:lnTo>
                      <a:pt x="993393" y="1581786"/>
                    </a:lnTo>
                    <a:lnTo>
                      <a:pt x="1015364" y="1640713"/>
                    </a:lnTo>
                    <a:lnTo>
                      <a:pt x="1060958" y="1755394"/>
                    </a:lnTo>
                    <a:lnTo>
                      <a:pt x="1105661" y="1867028"/>
                    </a:lnTo>
                    <a:lnTo>
                      <a:pt x="1124839" y="1923161"/>
                    </a:lnTo>
                    <a:lnTo>
                      <a:pt x="1142618" y="1978280"/>
                    </a:lnTo>
                    <a:lnTo>
                      <a:pt x="1156461" y="2034413"/>
                    </a:lnTo>
                    <a:lnTo>
                      <a:pt x="1166876" y="2091055"/>
                    </a:lnTo>
                    <a:lnTo>
                      <a:pt x="1173099" y="2148713"/>
                    </a:lnTo>
                    <a:lnTo>
                      <a:pt x="1174242" y="2207134"/>
                    </a:lnTo>
                    <a:lnTo>
                      <a:pt x="1161923" y="2198498"/>
                    </a:lnTo>
                    <a:lnTo>
                      <a:pt x="1151127" y="2186813"/>
                    </a:lnTo>
                    <a:lnTo>
                      <a:pt x="1141476" y="2170938"/>
                    </a:lnTo>
                    <a:lnTo>
                      <a:pt x="1132967" y="2154048"/>
                    </a:lnTo>
                    <a:lnTo>
                      <a:pt x="1124077" y="2133981"/>
                    </a:lnTo>
                    <a:lnTo>
                      <a:pt x="1117218" y="2112518"/>
                    </a:lnTo>
                    <a:lnTo>
                      <a:pt x="1102105" y="2065402"/>
                    </a:lnTo>
                    <a:lnTo>
                      <a:pt x="1089024" y="2014474"/>
                    </a:lnTo>
                    <a:lnTo>
                      <a:pt x="1075943" y="1962786"/>
                    </a:lnTo>
                    <a:lnTo>
                      <a:pt x="1062862" y="1913763"/>
                    </a:lnTo>
                    <a:lnTo>
                      <a:pt x="1054734" y="1889634"/>
                    </a:lnTo>
                    <a:lnTo>
                      <a:pt x="1047749" y="1868171"/>
                    </a:lnTo>
                    <a:lnTo>
                      <a:pt x="1038098" y="1817243"/>
                    </a:lnTo>
                    <a:lnTo>
                      <a:pt x="1023492" y="1767460"/>
                    </a:lnTo>
                    <a:lnTo>
                      <a:pt x="1004570" y="1716532"/>
                    </a:lnTo>
                    <a:lnTo>
                      <a:pt x="984504" y="1665605"/>
                    </a:lnTo>
                    <a:lnTo>
                      <a:pt x="964564" y="1614679"/>
                    </a:lnTo>
                    <a:lnTo>
                      <a:pt x="945261" y="1564132"/>
                    </a:lnTo>
                    <a:lnTo>
                      <a:pt x="931417" y="1512443"/>
                    </a:lnTo>
                    <a:lnTo>
                      <a:pt x="921384" y="1461517"/>
                    </a:lnTo>
                    <a:lnTo>
                      <a:pt x="913637" y="1456944"/>
                    </a:lnTo>
                    <a:lnTo>
                      <a:pt x="906652" y="1450213"/>
                    </a:lnTo>
                    <a:lnTo>
                      <a:pt x="899795" y="1441578"/>
                    </a:lnTo>
                    <a:lnTo>
                      <a:pt x="893190" y="1431291"/>
                    </a:lnTo>
                    <a:lnTo>
                      <a:pt x="882014" y="1406398"/>
                    </a:lnTo>
                    <a:lnTo>
                      <a:pt x="873124" y="1378205"/>
                    </a:lnTo>
                    <a:lnTo>
                      <a:pt x="865505" y="1348741"/>
                    </a:lnTo>
                    <a:lnTo>
                      <a:pt x="860043" y="1319277"/>
                    </a:lnTo>
                    <a:lnTo>
                      <a:pt x="855852" y="1292480"/>
                    </a:lnTo>
                    <a:lnTo>
                      <a:pt x="852296" y="1271017"/>
                    </a:lnTo>
                    <a:lnTo>
                      <a:pt x="850392" y="1234060"/>
                    </a:lnTo>
                    <a:lnTo>
                      <a:pt x="851534" y="1200531"/>
                    </a:lnTo>
                    <a:lnTo>
                      <a:pt x="856614" y="1166877"/>
                    </a:lnTo>
                    <a:lnTo>
                      <a:pt x="862711" y="1133348"/>
                    </a:lnTo>
                    <a:lnTo>
                      <a:pt x="869696" y="1097916"/>
                    </a:lnTo>
                    <a:lnTo>
                      <a:pt x="876680" y="1060197"/>
                    </a:lnTo>
                    <a:lnTo>
                      <a:pt x="882014" y="1017906"/>
                    </a:lnTo>
                    <a:lnTo>
                      <a:pt x="884682" y="994537"/>
                    </a:lnTo>
                    <a:lnTo>
                      <a:pt x="885443" y="970407"/>
                    </a:lnTo>
                    <a:lnTo>
                      <a:pt x="882777" y="969646"/>
                    </a:lnTo>
                    <a:lnTo>
                      <a:pt x="878586" y="971550"/>
                    </a:lnTo>
                    <a:lnTo>
                      <a:pt x="870458" y="978409"/>
                    </a:lnTo>
                    <a:lnTo>
                      <a:pt x="866267" y="983616"/>
                    </a:lnTo>
                    <a:lnTo>
                      <a:pt x="862711" y="991235"/>
                    </a:lnTo>
                    <a:lnTo>
                      <a:pt x="860043" y="999872"/>
                    </a:lnTo>
                    <a:lnTo>
                      <a:pt x="857377" y="1010412"/>
                    </a:lnTo>
                    <a:lnTo>
                      <a:pt x="853821" y="987806"/>
                    </a:lnTo>
                    <a:lnTo>
                      <a:pt x="850392" y="970407"/>
                    </a:lnTo>
                    <a:lnTo>
                      <a:pt x="848105" y="959485"/>
                    </a:lnTo>
                    <a:lnTo>
                      <a:pt x="846201" y="956056"/>
                    </a:lnTo>
                    <a:lnTo>
                      <a:pt x="844296" y="954152"/>
                    </a:lnTo>
                    <a:lnTo>
                      <a:pt x="840739" y="954152"/>
                    </a:lnTo>
                    <a:lnTo>
                      <a:pt x="836548" y="956056"/>
                    </a:lnTo>
                    <a:lnTo>
                      <a:pt x="828801" y="963677"/>
                    </a:lnTo>
                    <a:lnTo>
                      <a:pt x="824229" y="970407"/>
                    </a:lnTo>
                    <a:lnTo>
                      <a:pt x="820673" y="979044"/>
                    </a:lnTo>
                    <a:lnTo>
                      <a:pt x="816864" y="988569"/>
                    </a:lnTo>
                    <a:lnTo>
                      <a:pt x="814577" y="1000634"/>
                    </a:lnTo>
                    <a:lnTo>
                      <a:pt x="814577" y="987044"/>
                    </a:lnTo>
                    <a:lnTo>
                      <a:pt x="813434" y="974979"/>
                    </a:lnTo>
                    <a:lnTo>
                      <a:pt x="811148" y="964438"/>
                    </a:lnTo>
                    <a:lnTo>
                      <a:pt x="807593" y="954913"/>
                    </a:lnTo>
                    <a:lnTo>
                      <a:pt x="803020" y="948182"/>
                    </a:lnTo>
                    <a:lnTo>
                      <a:pt x="799465" y="942087"/>
                    </a:lnTo>
                    <a:lnTo>
                      <a:pt x="795273" y="937641"/>
                    </a:lnTo>
                    <a:lnTo>
                      <a:pt x="791845" y="936118"/>
                    </a:lnTo>
                    <a:lnTo>
                      <a:pt x="786384" y="935356"/>
                    </a:lnTo>
                    <a:lnTo>
                      <a:pt x="780287" y="936879"/>
                    </a:lnTo>
                    <a:lnTo>
                      <a:pt x="773303" y="939547"/>
                    </a:lnTo>
                    <a:lnTo>
                      <a:pt x="767079" y="944753"/>
                    </a:lnTo>
                    <a:lnTo>
                      <a:pt x="760221" y="951612"/>
                    </a:lnTo>
                    <a:lnTo>
                      <a:pt x="755904" y="961009"/>
                    </a:lnTo>
                    <a:lnTo>
                      <a:pt x="752474" y="973075"/>
                    </a:lnTo>
                    <a:lnTo>
                      <a:pt x="750570" y="987044"/>
                    </a:lnTo>
                    <a:lnTo>
                      <a:pt x="749426" y="969646"/>
                    </a:lnTo>
                    <a:lnTo>
                      <a:pt x="747903" y="954913"/>
                    </a:lnTo>
                    <a:lnTo>
                      <a:pt x="745109" y="943991"/>
                    </a:lnTo>
                    <a:lnTo>
                      <a:pt x="741679" y="934212"/>
                    </a:lnTo>
                    <a:lnTo>
                      <a:pt x="737107" y="926719"/>
                    </a:lnTo>
                    <a:lnTo>
                      <a:pt x="733170" y="921385"/>
                    </a:lnTo>
                    <a:lnTo>
                      <a:pt x="728598" y="917956"/>
                    </a:lnTo>
                    <a:lnTo>
                      <a:pt x="725170" y="916432"/>
                    </a:lnTo>
                    <a:lnTo>
                      <a:pt x="717423" y="916432"/>
                    </a:lnTo>
                    <a:lnTo>
                      <a:pt x="709295" y="916813"/>
                    </a:lnTo>
                    <a:lnTo>
                      <a:pt x="699643" y="919862"/>
                    </a:lnTo>
                    <a:lnTo>
                      <a:pt x="691515" y="925196"/>
                    </a:lnTo>
                    <a:lnTo>
                      <a:pt x="683895" y="932688"/>
                    </a:lnTo>
                    <a:lnTo>
                      <a:pt x="676909" y="942087"/>
                    </a:lnTo>
                    <a:lnTo>
                      <a:pt x="672337" y="954152"/>
                    </a:lnTo>
                    <a:lnTo>
                      <a:pt x="670814" y="967741"/>
                    </a:lnTo>
                    <a:lnTo>
                      <a:pt x="669543" y="949706"/>
                    </a:lnTo>
                    <a:lnTo>
                      <a:pt x="666115" y="935356"/>
                    </a:lnTo>
                    <a:lnTo>
                      <a:pt x="661162" y="923291"/>
                    </a:lnTo>
                    <a:lnTo>
                      <a:pt x="654939" y="913512"/>
                    </a:lnTo>
                    <a:lnTo>
                      <a:pt x="647954" y="906653"/>
                    </a:lnTo>
                    <a:lnTo>
                      <a:pt x="641095" y="902590"/>
                    </a:lnTo>
                    <a:lnTo>
                      <a:pt x="634492" y="899922"/>
                    </a:lnTo>
                    <a:lnTo>
                      <a:pt x="628776" y="898018"/>
                    </a:lnTo>
                    <a:lnTo>
                      <a:pt x="626871" y="907797"/>
                    </a:lnTo>
                    <a:lnTo>
                      <a:pt x="623315" y="913131"/>
                    </a:lnTo>
                    <a:lnTo>
                      <a:pt x="615187" y="917956"/>
                    </a:lnTo>
                    <a:lnTo>
                      <a:pt x="612901" y="920624"/>
                    </a:lnTo>
                    <a:lnTo>
                      <a:pt x="610996" y="925196"/>
                    </a:lnTo>
                    <a:lnTo>
                      <a:pt x="612901" y="931927"/>
                    </a:lnTo>
                    <a:lnTo>
                      <a:pt x="614426" y="936879"/>
                    </a:lnTo>
                    <a:lnTo>
                      <a:pt x="617220" y="943991"/>
                    </a:lnTo>
                    <a:lnTo>
                      <a:pt x="611759" y="943991"/>
                    </a:lnTo>
                    <a:lnTo>
                      <a:pt x="606043" y="939547"/>
                    </a:lnTo>
                    <a:lnTo>
                      <a:pt x="598678" y="931927"/>
                    </a:lnTo>
                    <a:lnTo>
                      <a:pt x="592454" y="922147"/>
                    </a:lnTo>
                    <a:lnTo>
                      <a:pt x="579373" y="903352"/>
                    </a:lnTo>
                    <a:lnTo>
                      <a:pt x="573278" y="897256"/>
                    </a:lnTo>
                    <a:lnTo>
                      <a:pt x="567054" y="894588"/>
                    </a:lnTo>
                    <a:lnTo>
                      <a:pt x="562864" y="895731"/>
                    </a:lnTo>
                    <a:lnTo>
                      <a:pt x="558165" y="899160"/>
                    </a:lnTo>
                    <a:lnTo>
                      <a:pt x="554354" y="905129"/>
                    </a:lnTo>
                    <a:lnTo>
                      <a:pt x="550418" y="913131"/>
                    </a:lnTo>
                    <a:lnTo>
                      <a:pt x="546989" y="922147"/>
                    </a:lnTo>
                    <a:lnTo>
                      <a:pt x="544321" y="932688"/>
                    </a:lnTo>
                    <a:lnTo>
                      <a:pt x="542417" y="944753"/>
                    </a:lnTo>
                    <a:lnTo>
                      <a:pt x="542417" y="956819"/>
                    </a:lnTo>
                    <a:lnTo>
                      <a:pt x="534670" y="938784"/>
                    </a:lnTo>
                    <a:lnTo>
                      <a:pt x="524256" y="918719"/>
                    </a:lnTo>
                    <a:lnTo>
                      <a:pt x="518032" y="910082"/>
                    </a:lnTo>
                    <a:lnTo>
                      <a:pt x="512698" y="903352"/>
                    </a:lnTo>
                    <a:lnTo>
                      <a:pt x="508507" y="899160"/>
                    </a:lnTo>
                    <a:lnTo>
                      <a:pt x="504190" y="898018"/>
                    </a:lnTo>
                    <a:lnTo>
                      <a:pt x="502284" y="909321"/>
                    </a:lnTo>
                    <a:lnTo>
                      <a:pt x="500760" y="918719"/>
                    </a:lnTo>
                    <a:lnTo>
                      <a:pt x="496062" y="934212"/>
                    </a:lnTo>
                    <a:lnTo>
                      <a:pt x="491870" y="946278"/>
                    </a:lnTo>
                    <a:lnTo>
                      <a:pt x="489204" y="960247"/>
                    </a:lnTo>
                    <a:lnTo>
                      <a:pt x="486537" y="958343"/>
                    </a:lnTo>
                    <a:lnTo>
                      <a:pt x="482981" y="954152"/>
                    </a:lnTo>
                    <a:lnTo>
                      <a:pt x="479551" y="946278"/>
                    </a:lnTo>
                    <a:lnTo>
                      <a:pt x="474979" y="936879"/>
                    </a:lnTo>
                    <a:lnTo>
                      <a:pt x="470662" y="928625"/>
                    </a:lnTo>
                    <a:lnTo>
                      <a:pt x="466470" y="920624"/>
                    </a:lnTo>
                    <a:lnTo>
                      <a:pt x="463676" y="914654"/>
                    </a:lnTo>
                    <a:lnTo>
                      <a:pt x="461009" y="913131"/>
                    </a:lnTo>
                    <a:lnTo>
                      <a:pt x="459104" y="916432"/>
                    </a:lnTo>
                    <a:lnTo>
                      <a:pt x="458723" y="923291"/>
                    </a:lnTo>
                    <a:lnTo>
                      <a:pt x="459104" y="931927"/>
                    </a:lnTo>
                    <a:lnTo>
                      <a:pt x="459104" y="941071"/>
                    </a:lnTo>
                    <a:lnTo>
                      <a:pt x="460248" y="951612"/>
                    </a:lnTo>
                    <a:lnTo>
                      <a:pt x="461009" y="960247"/>
                    </a:lnTo>
                    <a:lnTo>
                      <a:pt x="460248" y="966344"/>
                    </a:lnTo>
                    <a:lnTo>
                      <a:pt x="459104" y="967741"/>
                    </a:lnTo>
                    <a:lnTo>
                      <a:pt x="443357" y="948944"/>
                    </a:lnTo>
                    <a:lnTo>
                      <a:pt x="431292" y="931927"/>
                    </a:lnTo>
                    <a:lnTo>
                      <a:pt x="425195" y="925577"/>
                    </a:lnTo>
                    <a:lnTo>
                      <a:pt x="419734" y="921385"/>
                    </a:lnTo>
                    <a:lnTo>
                      <a:pt x="413639" y="918719"/>
                    </a:lnTo>
                    <a:lnTo>
                      <a:pt x="407415" y="919862"/>
                    </a:lnTo>
                    <a:lnTo>
                      <a:pt x="357759" y="866268"/>
                    </a:lnTo>
                    <a:lnTo>
                      <a:pt x="309498" y="814706"/>
                    </a:lnTo>
                    <a:lnTo>
                      <a:pt x="262890" y="764922"/>
                    </a:lnTo>
                    <a:lnTo>
                      <a:pt x="218948" y="715519"/>
                    </a:lnTo>
                    <a:lnTo>
                      <a:pt x="177673" y="664972"/>
                    </a:lnTo>
                    <a:lnTo>
                      <a:pt x="141096" y="612903"/>
                    </a:lnTo>
                    <a:lnTo>
                      <a:pt x="123317" y="586487"/>
                    </a:lnTo>
                    <a:lnTo>
                      <a:pt x="107949" y="558928"/>
                    </a:lnTo>
                    <a:lnTo>
                      <a:pt x="92456" y="530225"/>
                    </a:lnTo>
                    <a:lnTo>
                      <a:pt x="79756" y="501269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>
                <a:off x="476250" y="1134491"/>
                <a:ext cx="1785367" cy="1282320"/>
              </a:xfrm>
              <a:custGeom>
                <a:avLst/>
                <a:gdLst/>
                <a:ahLst/>
                <a:cxnLst/>
                <a:rect l="0" t="0" r="0" b="0"/>
                <a:pathLst>
                  <a:path w="1785367" h="1282320">
                    <a:moveTo>
                      <a:pt x="0" y="1282319"/>
                    </a:moveTo>
                    <a:lnTo>
                      <a:pt x="1523" y="1268348"/>
                    </a:lnTo>
                    <a:lnTo>
                      <a:pt x="2666" y="1252982"/>
                    </a:lnTo>
                    <a:lnTo>
                      <a:pt x="3429" y="1217422"/>
                    </a:lnTo>
                    <a:lnTo>
                      <a:pt x="4191" y="1179703"/>
                    </a:lnTo>
                    <a:lnTo>
                      <a:pt x="4952" y="1161669"/>
                    </a:lnTo>
                    <a:lnTo>
                      <a:pt x="7747" y="1144269"/>
                    </a:lnTo>
                    <a:lnTo>
                      <a:pt x="13843" y="1115313"/>
                    </a:lnTo>
                    <a:lnTo>
                      <a:pt x="20066" y="1089279"/>
                    </a:lnTo>
                    <a:lnTo>
                      <a:pt x="25400" y="1066164"/>
                    </a:lnTo>
                    <a:lnTo>
                      <a:pt x="27812" y="1048131"/>
                    </a:lnTo>
                    <a:lnTo>
                      <a:pt x="28955" y="1040257"/>
                    </a:lnTo>
                    <a:lnTo>
                      <a:pt x="28955" y="1034160"/>
                    </a:lnTo>
                    <a:lnTo>
                      <a:pt x="27812" y="1029207"/>
                    </a:lnTo>
                    <a:lnTo>
                      <a:pt x="26162" y="1026286"/>
                    </a:lnTo>
                    <a:lnTo>
                      <a:pt x="23494" y="1024763"/>
                    </a:lnTo>
                    <a:lnTo>
                      <a:pt x="19304" y="1024001"/>
                    </a:lnTo>
                    <a:lnTo>
                      <a:pt x="13843" y="1025906"/>
                    </a:lnTo>
                    <a:lnTo>
                      <a:pt x="7747" y="1029207"/>
                    </a:lnTo>
                    <a:lnTo>
                      <a:pt x="9651" y="1012698"/>
                    </a:lnTo>
                    <a:lnTo>
                      <a:pt x="13843" y="996441"/>
                    </a:lnTo>
                    <a:lnTo>
                      <a:pt x="20827" y="979804"/>
                    </a:lnTo>
                    <a:lnTo>
                      <a:pt x="27812" y="964438"/>
                    </a:lnTo>
                    <a:lnTo>
                      <a:pt x="34290" y="951610"/>
                    </a:lnTo>
                    <a:lnTo>
                      <a:pt x="35051" y="945514"/>
                    </a:lnTo>
                    <a:lnTo>
                      <a:pt x="35813" y="941323"/>
                    </a:lnTo>
                    <a:lnTo>
                      <a:pt x="35813" y="936879"/>
                    </a:lnTo>
                    <a:lnTo>
                      <a:pt x="33147" y="934211"/>
                    </a:lnTo>
                    <a:lnTo>
                      <a:pt x="29718" y="932688"/>
                    </a:lnTo>
                    <a:lnTo>
                      <a:pt x="24256" y="932688"/>
                    </a:lnTo>
                    <a:lnTo>
                      <a:pt x="35813" y="916432"/>
                    </a:lnTo>
                    <a:lnTo>
                      <a:pt x="42798" y="898016"/>
                    </a:lnTo>
                    <a:lnTo>
                      <a:pt x="48894" y="879094"/>
                    </a:lnTo>
                    <a:lnTo>
                      <a:pt x="52451" y="859535"/>
                    </a:lnTo>
                    <a:lnTo>
                      <a:pt x="58547" y="819150"/>
                    </a:lnTo>
                    <a:lnTo>
                      <a:pt x="62865" y="799210"/>
                    </a:lnTo>
                    <a:lnTo>
                      <a:pt x="68198" y="779907"/>
                    </a:lnTo>
                    <a:lnTo>
                      <a:pt x="83312" y="745616"/>
                    </a:lnTo>
                    <a:lnTo>
                      <a:pt x="100583" y="711326"/>
                    </a:lnTo>
                    <a:lnTo>
                      <a:pt x="121793" y="678434"/>
                    </a:lnTo>
                    <a:lnTo>
                      <a:pt x="144526" y="646810"/>
                    </a:lnTo>
                    <a:lnTo>
                      <a:pt x="190880" y="584581"/>
                    </a:lnTo>
                    <a:lnTo>
                      <a:pt x="213994" y="554354"/>
                    </a:lnTo>
                    <a:lnTo>
                      <a:pt x="234823" y="524256"/>
                    </a:lnTo>
                    <a:lnTo>
                      <a:pt x="269875" y="475234"/>
                    </a:lnTo>
                    <a:lnTo>
                      <a:pt x="306831" y="428751"/>
                    </a:lnTo>
                    <a:lnTo>
                      <a:pt x="345439" y="383920"/>
                    </a:lnTo>
                    <a:lnTo>
                      <a:pt x="385444" y="342011"/>
                    </a:lnTo>
                    <a:lnTo>
                      <a:pt x="427100" y="301244"/>
                    </a:lnTo>
                    <a:lnTo>
                      <a:pt x="470661" y="263525"/>
                    </a:lnTo>
                    <a:lnTo>
                      <a:pt x="515874" y="227330"/>
                    </a:lnTo>
                    <a:lnTo>
                      <a:pt x="562102" y="193801"/>
                    </a:lnTo>
                    <a:lnTo>
                      <a:pt x="609472" y="163195"/>
                    </a:lnTo>
                    <a:lnTo>
                      <a:pt x="657733" y="135000"/>
                    </a:lnTo>
                    <a:lnTo>
                      <a:pt x="707389" y="108203"/>
                    </a:lnTo>
                    <a:lnTo>
                      <a:pt x="757555" y="85217"/>
                    </a:lnTo>
                    <a:lnTo>
                      <a:pt x="808355" y="64389"/>
                    </a:lnTo>
                    <a:lnTo>
                      <a:pt x="861186" y="47117"/>
                    </a:lnTo>
                    <a:lnTo>
                      <a:pt x="912875" y="31622"/>
                    </a:lnTo>
                    <a:lnTo>
                      <a:pt x="966088" y="19558"/>
                    </a:lnTo>
                    <a:lnTo>
                      <a:pt x="1018921" y="10159"/>
                    </a:lnTo>
                    <a:lnTo>
                      <a:pt x="1072514" y="4064"/>
                    </a:lnTo>
                    <a:lnTo>
                      <a:pt x="1125727" y="634"/>
                    </a:lnTo>
                    <a:lnTo>
                      <a:pt x="1180464" y="0"/>
                    </a:lnTo>
                    <a:lnTo>
                      <a:pt x="1233677" y="3301"/>
                    </a:lnTo>
                    <a:lnTo>
                      <a:pt x="1286510" y="9397"/>
                    </a:lnTo>
                    <a:lnTo>
                      <a:pt x="1339595" y="18795"/>
                    </a:lnTo>
                    <a:lnTo>
                      <a:pt x="1392427" y="31622"/>
                    </a:lnTo>
                    <a:lnTo>
                      <a:pt x="1444117" y="47117"/>
                    </a:lnTo>
                    <a:lnTo>
                      <a:pt x="1495805" y="67056"/>
                    </a:lnTo>
                    <a:lnTo>
                      <a:pt x="1546732" y="90042"/>
                    </a:lnTo>
                    <a:lnTo>
                      <a:pt x="1596770" y="116839"/>
                    </a:lnTo>
                    <a:lnTo>
                      <a:pt x="1645030" y="147066"/>
                    </a:lnTo>
                    <a:lnTo>
                      <a:pt x="1693545" y="181736"/>
                    </a:lnTo>
                    <a:lnTo>
                      <a:pt x="1739773" y="218694"/>
                    </a:lnTo>
                    <a:lnTo>
                      <a:pt x="1785366" y="260603"/>
                    </a:lnTo>
                    <a:lnTo>
                      <a:pt x="1772157" y="270383"/>
                    </a:lnTo>
                    <a:lnTo>
                      <a:pt x="1758314" y="283209"/>
                    </a:lnTo>
                    <a:lnTo>
                      <a:pt x="1731010" y="310006"/>
                    </a:lnTo>
                    <a:lnTo>
                      <a:pt x="1717801" y="321309"/>
                    </a:lnTo>
                    <a:lnTo>
                      <a:pt x="1704720" y="328041"/>
                    </a:lnTo>
                    <a:lnTo>
                      <a:pt x="1691639" y="329564"/>
                    </a:lnTo>
                    <a:lnTo>
                      <a:pt x="1685417" y="328041"/>
                    </a:lnTo>
                    <a:lnTo>
                      <a:pt x="1679320" y="324739"/>
                    </a:lnTo>
                    <a:lnTo>
                      <a:pt x="1644269" y="299466"/>
                    </a:lnTo>
                    <a:lnTo>
                      <a:pt x="1609089" y="277114"/>
                    </a:lnTo>
                    <a:lnTo>
                      <a:pt x="1574038" y="255650"/>
                    </a:lnTo>
                    <a:lnTo>
                      <a:pt x="1538985" y="236855"/>
                    </a:lnTo>
                    <a:lnTo>
                      <a:pt x="1469517" y="203961"/>
                    </a:lnTo>
                    <a:lnTo>
                      <a:pt x="1400175" y="179070"/>
                    </a:lnTo>
                    <a:lnTo>
                      <a:pt x="1331976" y="159892"/>
                    </a:lnTo>
                    <a:lnTo>
                      <a:pt x="1264539" y="147066"/>
                    </a:lnTo>
                    <a:lnTo>
                      <a:pt x="1196975" y="140970"/>
                    </a:lnTo>
                    <a:lnTo>
                      <a:pt x="1130300" y="140970"/>
                    </a:lnTo>
                    <a:lnTo>
                      <a:pt x="1064767" y="147066"/>
                    </a:lnTo>
                    <a:lnTo>
                      <a:pt x="999616" y="158369"/>
                    </a:lnTo>
                    <a:lnTo>
                      <a:pt x="935608" y="174625"/>
                    </a:lnTo>
                    <a:lnTo>
                      <a:pt x="873505" y="196087"/>
                    </a:lnTo>
                    <a:lnTo>
                      <a:pt x="811911" y="222884"/>
                    </a:lnTo>
                    <a:lnTo>
                      <a:pt x="751332" y="253745"/>
                    </a:lnTo>
                    <a:lnTo>
                      <a:pt x="692785" y="288417"/>
                    </a:lnTo>
                    <a:lnTo>
                      <a:pt x="635761" y="328041"/>
                    </a:lnTo>
                    <a:lnTo>
                      <a:pt x="580136" y="369950"/>
                    </a:lnTo>
                    <a:lnTo>
                      <a:pt x="526161" y="416686"/>
                    </a:lnTo>
                    <a:lnTo>
                      <a:pt x="474217" y="465709"/>
                    </a:lnTo>
                    <a:lnTo>
                      <a:pt x="423672" y="518160"/>
                    </a:lnTo>
                    <a:lnTo>
                      <a:pt x="375158" y="573278"/>
                    </a:lnTo>
                    <a:lnTo>
                      <a:pt x="328802" y="631316"/>
                    </a:lnTo>
                    <a:lnTo>
                      <a:pt x="284861" y="690498"/>
                    </a:lnTo>
                    <a:lnTo>
                      <a:pt x="242823" y="751713"/>
                    </a:lnTo>
                    <a:lnTo>
                      <a:pt x="203200" y="815339"/>
                    </a:lnTo>
                    <a:lnTo>
                      <a:pt x="166497" y="880236"/>
                    </a:lnTo>
                    <a:lnTo>
                      <a:pt x="131444" y="945514"/>
                    </a:lnTo>
                    <a:lnTo>
                      <a:pt x="99822" y="1011935"/>
                    </a:lnTo>
                    <a:lnTo>
                      <a:pt x="70104" y="1078991"/>
                    </a:lnTo>
                    <a:lnTo>
                      <a:pt x="43561" y="1147317"/>
                    </a:lnTo>
                    <a:lnTo>
                      <a:pt x="20066" y="1215263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>
                <a:off x="492759" y="1152525"/>
                <a:ext cx="1772668" cy="1199008"/>
              </a:xfrm>
              <a:custGeom>
                <a:avLst/>
                <a:gdLst/>
                <a:ahLst/>
                <a:cxnLst/>
                <a:rect l="0" t="0" r="0" b="0"/>
                <a:pathLst>
                  <a:path w="1772668" h="1199008">
                    <a:moveTo>
                      <a:pt x="889" y="1163573"/>
                    </a:moveTo>
                    <a:lnTo>
                      <a:pt x="0" y="1126235"/>
                    </a:lnTo>
                    <a:lnTo>
                      <a:pt x="2032" y="1088517"/>
                    </a:lnTo>
                    <a:lnTo>
                      <a:pt x="6224" y="1049654"/>
                    </a:lnTo>
                    <a:lnTo>
                      <a:pt x="12446" y="1010030"/>
                    </a:lnTo>
                    <a:lnTo>
                      <a:pt x="21210" y="970533"/>
                    </a:lnTo>
                    <a:lnTo>
                      <a:pt x="31624" y="929385"/>
                    </a:lnTo>
                    <a:lnTo>
                      <a:pt x="44070" y="887857"/>
                    </a:lnTo>
                    <a:lnTo>
                      <a:pt x="58674" y="846835"/>
                    </a:lnTo>
                    <a:lnTo>
                      <a:pt x="75185" y="804545"/>
                    </a:lnTo>
                    <a:lnTo>
                      <a:pt x="113411" y="720851"/>
                    </a:lnTo>
                    <a:lnTo>
                      <a:pt x="157735" y="636270"/>
                    </a:lnTo>
                    <a:lnTo>
                      <a:pt x="182372" y="594867"/>
                    </a:lnTo>
                    <a:lnTo>
                      <a:pt x="209042" y="554863"/>
                    </a:lnTo>
                    <a:lnTo>
                      <a:pt x="236728" y="514095"/>
                    </a:lnTo>
                    <a:lnTo>
                      <a:pt x="265685" y="474472"/>
                    </a:lnTo>
                    <a:lnTo>
                      <a:pt x="295784" y="435610"/>
                    </a:lnTo>
                    <a:lnTo>
                      <a:pt x="327407" y="397891"/>
                    </a:lnTo>
                    <a:lnTo>
                      <a:pt x="359791" y="360552"/>
                    </a:lnTo>
                    <a:lnTo>
                      <a:pt x="392938" y="325500"/>
                    </a:lnTo>
                    <a:lnTo>
                      <a:pt x="427229" y="290830"/>
                    </a:lnTo>
                    <a:lnTo>
                      <a:pt x="462280" y="257936"/>
                    </a:lnTo>
                    <a:lnTo>
                      <a:pt x="499365" y="226694"/>
                    </a:lnTo>
                    <a:lnTo>
                      <a:pt x="535941" y="197230"/>
                    </a:lnTo>
                    <a:lnTo>
                      <a:pt x="573660" y="168655"/>
                    </a:lnTo>
                    <a:lnTo>
                      <a:pt x="611124" y="143002"/>
                    </a:lnTo>
                    <a:lnTo>
                      <a:pt x="650749" y="118872"/>
                    </a:lnTo>
                    <a:lnTo>
                      <a:pt x="689357" y="97282"/>
                    </a:lnTo>
                    <a:lnTo>
                      <a:pt x="729869" y="77342"/>
                    </a:lnTo>
                    <a:lnTo>
                      <a:pt x="769113" y="59182"/>
                    </a:lnTo>
                    <a:lnTo>
                      <a:pt x="799974" y="47878"/>
                    </a:lnTo>
                    <a:lnTo>
                      <a:pt x="830454" y="38861"/>
                    </a:lnTo>
                    <a:lnTo>
                      <a:pt x="862839" y="29083"/>
                    </a:lnTo>
                    <a:lnTo>
                      <a:pt x="895605" y="21463"/>
                    </a:lnTo>
                    <a:lnTo>
                      <a:pt x="963042" y="9397"/>
                    </a:lnTo>
                    <a:lnTo>
                      <a:pt x="1032511" y="2666"/>
                    </a:lnTo>
                    <a:lnTo>
                      <a:pt x="1103377" y="0"/>
                    </a:lnTo>
                    <a:lnTo>
                      <a:pt x="1174370" y="1524"/>
                    </a:lnTo>
                    <a:lnTo>
                      <a:pt x="1245236" y="8255"/>
                    </a:lnTo>
                    <a:lnTo>
                      <a:pt x="1316229" y="19685"/>
                    </a:lnTo>
                    <a:lnTo>
                      <a:pt x="1385570" y="35433"/>
                    </a:lnTo>
                    <a:lnTo>
                      <a:pt x="1452245" y="55117"/>
                    </a:lnTo>
                    <a:lnTo>
                      <a:pt x="1484630" y="67183"/>
                    </a:lnTo>
                    <a:lnTo>
                      <a:pt x="1517396" y="80010"/>
                    </a:lnTo>
                    <a:lnTo>
                      <a:pt x="1547876" y="93980"/>
                    </a:lnTo>
                    <a:lnTo>
                      <a:pt x="1577976" y="109347"/>
                    </a:lnTo>
                    <a:lnTo>
                      <a:pt x="1606551" y="125602"/>
                    </a:lnTo>
                    <a:lnTo>
                      <a:pt x="1634617" y="143002"/>
                    </a:lnTo>
                    <a:lnTo>
                      <a:pt x="1661288" y="161797"/>
                    </a:lnTo>
                    <a:lnTo>
                      <a:pt x="1686307" y="181483"/>
                    </a:lnTo>
                    <a:lnTo>
                      <a:pt x="1710183" y="202183"/>
                    </a:lnTo>
                    <a:lnTo>
                      <a:pt x="1732154" y="223647"/>
                    </a:lnTo>
                    <a:lnTo>
                      <a:pt x="1752982" y="247014"/>
                    </a:lnTo>
                    <a:lnTo>
                      <a:pt x="1772667" y="271144"/>
                    </a:lnTo>
                    <a:lnTo>
                      <a:pt x="1724788" y="247014"/>
                    </a:lnTo>
                    <a:lnTo>
                      <a:pt x="1677417" y="224789"/>
                    </a:lnTo>
                    <a:lnTo>
                      <a:pt x="1631189" y="205994"/>
                    </a:lnTo>
                    <a:lnTo>
                      <a:pt x="1585723" y="187452"/>
                    </a:lnTo>
                    <a:lnTo>
                      <a:pt x="1540130" y="173100"/>
                    </a:lnTo>
                    <a:lnTo>
                      <a:pt x="1496188" y="159130"/>
                    </a:lnTo>
                    <a:lnTo>
                      <a:pt x="1451483" y="148208"/>
                    </a:lnTo>
                    <a:lnTo>
                      <a:pt x="1408304" y="139572"/>
                    </a:lnTo>
                    <a:lnTo>
                      <a:pt x="1365505" y="131699"/>
                    </a:lnTo>
                    <a:lnTo>
                      <a:pt x="1322705" y="126364"/>
                    </a:lnTo>
                    <a:lnTo>
                      <a:pt x="1280414" y="122936"/>
                    </a:lnTo>
                    <a:lnTo>
                      <a:pt x="1239139" y="120650"/>
                    </a:lnTo>
                    <a:lnTo>
                      <a:pt x="1199008" y="120650"/>
                    </a:lnTo>
                    <a:lnTo>
                      <a:pt x="1159257" y="122174"/>
                    </a:lnTo>
                    <a:lnTo>
                      <a:pt x="1120014" y="124841"/>
                    </a:lnTo>
                    <a:lnTo>
                      <a:pt x="1080643" y="129794"/>
                    </a:lnTo>
                    <a:lnTo>
                      <a:pt x="1042924" y="136144"/>
                    </a:lnTo>
                    <a:lnTo>
                      <a:pt x="1005079" y="143763"/>
                    </a:lnTo>
                    <a:lnTo>
                      <a:pt x="968121" y="152400"/>
                    </a:lnTo>
                    <a:lnTo>
                      <a:pt x="931418" y="162560"/>
                    </a:lnTo>
                    <a:lnTo>
                      <a:pt x="860552" y="187452"/>
                    </a:lnTo>
                    <a:lnTo>
                      <a:pt x="792735" y="216916"/>
                    </a:lnTo>
                    <a:lnTo>
                      <a:pt x="727202" y="250444"/>
                    </a:lnTo>
                    <a:lnTo>
                      <a:pt x="663957" y="288544"/>
                    </a:lnTo>
                    <a:lnTo>
                      <a:pt x="603377" y="329691"/>
                    </a:lnTo>
                    <a:lnTo>
                      <a:pt x="544449" y="374522"/>
                    </a:lnTo>
                    <a:lnTo>
                      <a:pt x="490474" y="422021"/>
                    </a:lnTo>
                    <a:lnTo>
                      <a:pt x="437643" y="471805"/>
                    </a:lnTo>
                    <a:lnTo>
                      <a:pt x="387858" y="524255"/>
                    </a:lnTo>
                    <a:lnTo>
                      <a:pt x="340488" y="577850"/>
                    </a:lnTo>
                    <a:lnTo>
                      <a:pt x="296546" y="632205"/>
                    </a:lnTo>
                    <a:lnTo>
                      <a:pt x="255271" y="687958"/>
                    </a:lnTo>
                    <a:lnTo>
                      <a:pt x="216663" y="744220"/>
                    </a:lnTo>
                    <a:lnTo>
                      <a:pt x="180849" y="799973"/>
                    </a:lnTo>
                    <a:lnTo>
                      <a:pt x="148082" y="855091"/>
                    </a:lnTo>
                    <a:lnTo>
                      <a:pt x="118364" y="910463"/>
                    </a:lnTo>
                    <a:lnTo>
                      <a:pt x="92203" y="963676"/>
                    </a:lnTo>
                    <a:lnTo>
                      <a:pt x="68327" y="1015364"/>
                    </a:lnTo>
                    <a:lnTo>
                      <a:pt x="47499" y="1065529"/>
                    </a:lnTo>
                    <a:lnTo>
                      <a:pt x="30099" y="1112647"/>
                    </a:lnTo>
                    <a:lnTo>
                      <a:pt x="15875" y="1157604"/>
                    </a:lnTo>
                    <a:lnTo>
                      <a:pt x="4318" y="1199007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>
                <a:off x="496316" y="1163827"/>
                <a:ext cx="1765301" cy="1181356"/>
              </a:xfrm>
              <a:custGeom>
                <a:avLst/>
                <a:gdLst/>
                <a:ahLst/>
                <a:cxnLst/>
                <a:rect l="0" t="0" r="0" b="0"/>
                <a:pathLst>
                  <a:path w="1765301" h="1181356">
                    <a:moveTo>
                      <a:pt x="2667" y="1181355"/>
                    </a:moveTo>
                    <a:lnTo>
                      <a:pt x="0" y="1147065"/>
                    </a:lnTo>
                    <a:lnTo>
                      <a:pt x="0" y="1110108"/>
                    </a:lnTo>
                    <a:lnTo>
                      <a:pt x="1904" y="1073150"/>
                    </a:lnTo>
                    <a:lnTo>
                      <a:pt x="7239" y="1034289"/>
                    </a:lnTo>
                    <a:lnTo>
                      <a:pt x="13081" y="995427"/>
                    </a:lnTo>
                    <a:lnTo>
                      <a:pt x="22732" y="955802"/>
                    </a:lnTo>
                    <a:lnTo>
                      <a:pt x="33528" y="915417"/>
                    </a:lnTo>
                    <a:lnTo>
                      <a:pt x="46609" y="875030"/>
                    </a:lnTo>
                    <a:lnTo>
                      <a:pt x="61214" y="833628"/>
                    </a:lnTo>
                    <a:lnTo>
                      <a:pt x="78232" y="792099"/>
                    </a:lnTo>
                    <a:lnTo>
                      <a:pt x="116839" y="709549"/>
                    </a:lnTo>
                    <a:lnTo>
                      <a:pt x="162306" y="626873"/>
                    </a:lnTo>
                    <a:lnTo>
                      <a:pt x="213995" y="545846"/>
                    </a:lnTo>
                    <a:lnTo>
                      <a:pt x="242061" y="506223"/>
                    </a:lnTo>
                    <a:lnTo>
                      <a:pt x="271017" y="467361"/>
                    </a:lnTo>
                    <a:lnTo>
                      <a:pt x="301497" y="429642"/>
                    </a:lnTo>
                    <a:lnTo>
                      <a:pt x="333501" y="392684"/>
                    </a:lnTo>
                    <a:lnTo>
                      <a:pt x="365378" y="356489"/>
                    </a:lnTo>
                    <a:lnTo>
                      <a:pt x="399034" y="321056"/>
                    </a:lnTo>
                    <a:lnTo>
                      <a:pt x="434086" y="287401"/>
                    </a:lnTo>
                    <a:lnTo>
                      <a:pt x="469137" y="254636"/>
                    </a:lnTo>
                    <a:lnTo>
                      <a:pt x="504951" y="223648"/>
                    </a:lnTo>
                    <a:lnTo>
                      <a:pt x="542036" y="194692"/>
                    </a:lnTo>
                    <a:lnTo>
                      <a:pt x="579755" y="167895"/>
                    </a:lnTo>
                    <a:lnTo>
                      <a:pt x="618362" y="141859"/>
                    </a:lnTo>
                    <a:lnTo>
                      <a:pt x="656844" y="117730"/>
                    </a:lnTo>
                    <a:lnTo>
                      <a:pt x="696214" y="96139"/>
                    </a:lnTo>
                    <a:lnTo>
                      <a:pt x="735584" y="77344"/>
                    </a:lnTo>
                    <a:lnTo>
                      <a:pt x="775208" y="59945"/>
                    </a:lnTo>
                    <a:lnTo>
                      <a:pt x="804925" y="48642"/>
                    </a:lnTo>
                    <a:lnTo>
                      <a:pt x="835786" y="38481"/>
                    </a:lnTo>
                    <a:lnTo>
                      <a:pt x="899033" y="22225"/>
                    </a:lnTo>
                    <a:lnTo>
                      <a:pt x="963803" y="10161"/>
                    </a:lnTo>
                    <a:lnTo>
                      <a:pt x="1030478" y="3430"/>
                    </a:lnTo>
                    <a:lnTo>
                      <a:pt x="1098676" y="0"/>
                    </a:lnTo>
                    <a:lnTo>
                      <a:pt x="1167257" y="1525"/>
                    </a:lnTo>
                    <a:lnTo>
                      <a:pt x="1236344" y="7620"/>
                    </a:lnTo>
                    <a:lnTo>
                      <a:pt x="1304925" y="18923"/>
                    </a:lnTo>
                    <a:lnTo>
                      <a:pt x="1371600" y="33275"/>
                    </a:lnTo>
                    <a:lnTo>
                      <a:pt x="1437513" y="53214"/>
                    </a:lnTo>
                    <a:lnTo>
                      <a:pt x="1500378" y="76581"/>
                    </a:lnTo>
                    <a:lnTo>
                      <a:pt x="1560957" y="104903"/>
                    </a:lnTo>
                    <a:lnTo>
                      <a:pt x="1590548" y="120397"/>
                    </a:lnTo>
                    <a:lnTo>
                      <a:pt x="1618741" y="137287"/>
                    </a:lnTo>
                    <a:lnTo>
                      <a:pt x="1646173" y="155830"/>
                    </a:lnTo>
                    <a:lnTo>
                      <a:pt x="1672335" y="174625"/>
                    </a:lnTo>
                    <a:lnTo>
                      <a:pt x="1696973" y="194692"/>
                    </a:lnTo>
                    <a:lnTo>
                      <a:pt x="1721231" y="215773"/>
                    </a:lnTo>
                    <a:lnTo>
                      <a:pt x="1744472" y="238380"/>
                    </a:lnTo>
                    <a:lnTo>
                      <a:pt x="1765300" y="261748"/>
                    </a:lnTo>
                    <a:lnTo>
                      <a:pt x="1717801" y="237617"/>
                    </a:lnTo>
                    <a:lnTo>
                      <a:pt x="1670431" y="216917"/>
                    </a:lnTo>
                    <a:lnTo>
                      <a:pt x="1624203" y="197994"/>
                    </a:lnTo>
                    <a:lnTo>
                      <a:pt x="1578229" y="180722"/>
                    </a:lnTo>
                    <a:lnTo>
                      <a:pt x="1532763" y="165989"/>
                    </a:lnTo>
                    <a:lnTo>
                      <a:pt x="1488059" y="153162"/>
                    </a:lnTo>
                    <a:lnTo>
                      <a:pt x="1443354" y="141859"/>
                    </a:lnTo>
                    <a:lnTo>
                      <a:pt x="1400556" y="132461"/>
                    </a:lnTo>
                    <a:lnTo>
                      <a:pt x="1357376" y="125223"/>
                    </a:lnTo>
                    <a:lnTo>
                      <a:pt x="1314576" y="120397"/>
                    </a:lnTo>
                    <a:lnTo>
                      <a:pt x="1272539" y="116967"/>
                    </a:lnTo>
                    <a:lnTo>
                      <a:pt x="1231264" y="115062"/>
                    </a:lnTo>
                    <a:lnTo>
                      <a:pt x="1190879" y="115062"/>
                    </a:lnTo>
                    <a:lnTo>
                      <a:pt x="1151509" y="116967"/>
                    </a:lnTo>
                    <a:lnTo>
                      <a:pt x="1112139" y="119634"/>
                    </a:lnTo>
                    <a:lnTo>
                      <a:pt x="1072514" y="124842"/>
                    </a:lnTo>
                    <a:lnTo>
                      <a:pt x="1034669" y="130556"/>
                    </a:lnTo>
                    <a:lnTo>
                      <a:pt x="997331" y="137287"/>
                    </a:lnTo>
                    <a:lnTo>
                      <a:pt x="960247" y="147067"/>
                    </a:lnTo>
                    <a:lnTo>
                      <a:pt x="924433" y="157353"/>
                    </a:lnTo>
                    <a:lnTo>
                      <a:pt x="853439" y="181484"/>
                    </a:lnTo>
                    <a:lnTo>
                      <a:pt x="785622" y="210820"/>
                    </a:lnTo>
                    <a:lnTo>
                      <a:pt x="720089" y="244475"/>
                    </a:lnTo>
                    <a:lnTo>
                      <a:pt x="656844" y="281433"/>
                    </a:lnTo>
                    <a:lnTo>
                      <a:pt x="597153" y="321692"/>
                    </a:lnTo>
                    <a:lnTo>
                      <a:pt x="539369" y="366650"/>
                    </a:lnTo>
                    <a:lnTo>
                      <a:pt x="484123" y="413386"/>
                    </a:lnTo>
                    <a:lnTo>
                      <a:pt x="432561" y="462027"/>
                    </a:lnTo>
                    <a:lnTo>
                      <a:pt x="383159" y="514096"/>
                    </a:lnTo>
                    <a:lnTo>
                      <a:pt x="335787" y="566548"/>
                    </a:lnTo>
                    <a:lnTo>
                      <a:pt x="292227" y="620903"/>
                    </a:lnTo>
                    <a:lnTo>
                      <a:pt x="251714" y="675895"/>
                    </a:lnTo>
                    <a:lnTo>
                      <a:pt x="213106" y="731012"/>
                    </a:lnTo>
                    <a:lnTo>
                      <a:pt x="178053" y="786003"/>
                    </a:lnTo>
                    <a:lnTo>
                      <a:pt x="145668" y="841121"/>
                    </a:lnTo>
                    <a:lnTo>
                      <a:pt x="115570" y="895477"/>
                    </a:lnTo>
                    <a:lnTo>
                      <a:pt x="89407" y="948309"/>
                    </a:lnTo>
                    <a:lnTo>
                      <a:pt x="65913" y="999871"/>
                    </a:lnTo>
                    <a:lnTo>
                      <a:pt x="45465" y="1048893"/>
                    </a:lnTo>
                    <a:lnTo>
                      <a:pt x="28067" y="1096137"/>
                    </a:lnTo>
                    <a:lnTo>
                      <a:pt x="14224" y="1140968"/>
                    </a:lnTo>
                    <a:close/>
                  </a:path>
                </a:pathLst>
              </a:custGeom>
              <a:solidFill>
                <a:srgbClr val="A48358"/>
              </a:solidFill>
              <a:ln w="0" cap="flat" cmpd="sng" algn="ctr">
                <a:solidFill>
                  <a:srgbClr val="A4835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>
                <a:off x="498220" y="1176274"/>
                <a:ext cx="1759841" cy="1164718"/>
              </a:xfrm>
              <a:custGeom>
                <a:avLst/>
                <a:gdLst/>
                <a:ahLst/>
                <a:cxnLst/>
                <a:rect l="0" t="0" r="0" b="0"/>
                <a:pathLst>
                  <a:path w="1759841" h="1164718">
                    <a:moveTo>
                      <a:pt x="2286" y="1164717"/>
                    </a:moveTo>
                    <a:lnTo>
                      <a:pt x="0" y="1129283"/>
                    </a:lnTo>
                    <a:lnTo>
                      <a:pt x="763" y="1093470"/>
                    </a:lnTo>
                    <a:lnTo>
                      <a:pt x="3430" y="1056131"/>
                    </a:lnTo>
                    <a:lnTo>
                      <a:pt x="8891" y="1018412"/>
                    </a:lnTo>
                    <a:lnTo>
                      <a:pt x="15749" y="979551"/>
                    </a:lnTo>
                    <a:lnTo>
                      <a:pt x="25020" y="940689"/>
                    </a:lnTo>
                    <a:lnTo>
                      <a:pt x="36577" y="900302"/>
                    </a:lnTo>
                    <a:lnTo>
                      <a:pt x="49785" y="860678"/>
                    </a:lnTo>
                    <a:lnTo>
                      <a:pt x="64771" y="820039"/>
                    </a:lnTo>
                    <a:lnTo>
                      <a:pt x="82170" y="778890"/>
                    </a:lnTo>
                    <a:lnTo>
                      <a:pt x="121793" y="697737"/>
                    </a:lnTo>
                    <a:lnTo>
                      <a:pt x="168530" y="616330"/>
                    </a:lnTo>
                    <a:lnTo>
                      <a:pt x="220853" y="536702"/>
                    </a:lnTo>
                    <a:lnTo>
                      <a:pt x="249048" y="498221"/>
                    </a:lnTo>
                    <a:lnTo>
                      <a:pt x="278003" y="459486"/>
                    </a:lnTo>
                    <a:lnTo>
                      <a:pt x="308356" y="422020"/>
                    </a:lnTo>
                    <a:lnTo>
                      <a:pt x="339980" y="386206"/>
                    </a:lnTo>
                    <a:lnTo>
                      <a:pt x="373507" y="350012"/>
                    </a:lnTo>
                    <a:lnTo>
                      <a:pt x="406655" y="315722"/>
                    </a:lnTo>
                    <a:lnTo>
                      <a:pt x="441833" y="282956"/>
                    </a:lnTo>
                    <a:lnTo>
                      <a:pt x="476885" y="250825"/>
                    </a:lnTo>
                    <a:lnTo>
                      <a:pt x="512699" y="220726"/>
                    </a:lnTo>
                    <a:lnTo>
                      <a:pt x="550546" y="192404"/>
                    </a:lnTo>
                    <a:lnTo>
                      <a:pt x="587502" y="164845"/>
                    </a:lnTo>
                    <a:lnTo>
                      <a:pt x="626110" y="139953"/>
                    </a:lnTo>
                    <a:lnTo>
                      <a:pt x="664591" y="116586"/>
                    </a:lnTo>
                    <a:lnTo>
                      <a:pt x="703199" y="95123"/>
                    </a:lnTo>
                    <a:lnTo>
                      <a:pt x="742443" y="76200"/>
                    </a:lnTo>
                    <a:lnTo>
                      <a:pt x="782955" y="58801"/>
                    </a:lnTo>
                    <a:lnTo>
                      <a:pt x="841630" y="38100"/>
                    </a:lnTo>
                    <a:lnTo>
                      <a:pt x="903224" y="21843"/>
                    </a:lnTo>
                    <a:lnTo>
                      <a:pt x="966471" y="10540"/>
                    </a:lnTo>
                    <a:lnTo>
                      <a:pt x="1030478" y="3048"/>
                    </a:lnTo>
                    <a:lnTo>
                      <a:pt x="1096010" y="0"/>
                    </a:lnTo>
                    <a:lnTo>
                      <a:pt x="1161924" y="1142"/>
                    </a:lnTo>
                    <a:lnTo>
                      <a:pt x="1228599" y="7239"/>
                    </a:lnTo>
                    <a:lnTo>
                      <a:pt x="1294131" y="16637"/>
                    </a:lnTo>
                    <a:lnTo>
                      <a:pt x="1358900" y="31368"/>
                    </a:lnTo>
                    <a:lnTo>
                      <a:pt x="1423290" y="50164"/>
                    </a:lnTo>
                    <a:lnTo>
                      <a:pt x="1486155" y="72770"/>
                    </a:lnTo>
                    <a:lnTo>
                      <a:pt x="1546734" y="100329"/>
                    </a:lnTo>
                    <a:lnTo>
                      <a:pt x="1604519" y="131317"/>
                    </a:lnTo>
                    <a:lnTo>
                      <a:pt x="1660018" y="167512"/>
                    </a:lnTo>
                    <a:lnTo>
                      <a:pt x="1686180" y="186309"/>
                    </a:lnTo>
                    <a:lnTo>
                      <a:pt x="1711706" y="206756"/>
                    </a:lnTo>
                    <a:lnTo>
                      <a:pt x="1736344" y="228600"/>
                    </a:lnTo>
                    <a:lnTo>
                      <a:pt x="1759840" y="250825"/>
                    </a:lnTo>
                    <a:lnTo>
                      <a:pt x="1711706" y="227456"/>
                    </a:lnTo>
                    <a:lnTo>
                      <a:pt x="1664209" y="206756"/>
                    </a:lnTo>
                    <a:lnTo>
                      <a:pt x="1617981" y="188976"/>
                    </a:lnTo>
                    <a:lnTo>
                      <a:pt x="1572515" y="172339"/>
                    </a:lnTo>
                    <a:lnTo>
                      <a:pt x="1526668" y="157734"/>
                    </a:lnTo>
                    <a:lnTo>
                      <a:pt x="1481963" y="144906"/>
                    </a:lnTo>
                    <a:lnTo>
                      <a:pt x="1437132" y="134620"/>
                    </a:lnTo>
                    <a:lnTo>
                      <a:pt x="1393572" y="125984"/>
                    </a:lnTo>
                    <a:lnTo>
                      <a:pt x="1350391" y="119253"/>
                    </a:lnTo>
                    <a:lnTo>
                      <a:pt x="1308481" y="113918"/>
                    </a:lnTo>
                    <a:lnTo>
                      <a:pt x="1266063" y="110489"/>
                    </a:lnTo>
                    <a:lnTo>
                      <a:pt x="1225169" y="108965"/>
                    </a:lnTo>
                    <a:lnTo>
                      <a:pt x="1184656" y="108965"/>
                    </a:lnTo>
                    <a:lnTo>
                      <a:pt x="1144144" y="110489"/>
                    </a:lnTo>
                    <a:lnTo>
                      <a:pt x="1104900" y="112776"/>
                    </a:lnTo>
                    <a:lnTo>
                      <a:pt x="1066293" y="118109"/>
                    </a:lnTo>
                    <a:lnTo>
                      <a:pt x="1028574" y="124459"/>
                    </a:lnTo>
                    <a:lnTo>
                      <a:pt x="990727" y="132079"/>
                    </a:lnTo>
                    <a:lnTo>
                      <a:pt x="954152" y="140715"/>
                    </a:lnTo>
                    <a:lnTo>
                      <a:pt x="917956" y="150876"/>
                    </a:lnTo>
                    <a:lnTo>
                      <a:pt x="848106" y="175006"/>
                    </a:lnTo>
                    <a:lnTo>
                      <a:pt x="779527" y="203326"/>
                    </a:lnTo>
                    <a:lnTo>
                      <a:pt x="714376" y="236092"/>
                    </a:lnTo>
                    <a:lnTo>
                      <a:pt x="652272" y="273050"/>
                    </a:lnTo>
                    <a:lnTo>
                      <a:pt x="591821" y="313817"/>
                    </a:lnTo>
                    <a:lnTo>
                      <a:pt x="534671" y="356870"/>
                    </a:lnTo>
                    <a:lnTo>
                      <a:pt x="480315" y="403225"/>
                    </a:lnTo>
                    <a:lnTo>
                      <a:pt x="428752" y="452627"/>
                    </a:lnTo>
                    <a:lnTo>
                      <a:pt x="379349" y="502411"/>
                    </a:lnTo>
                    <a:lnTo>
                      <a:pt x="333121" y="554862"/>
                    </a:lnTo>
                    <a:lnTo>
                      <a:pt x="289180" y="608456"/>
                    </a:lnTo>
                    <a:lnTo>
                      <a:pt x="249048" y="662686"/>
                    </a:lnTo>
                    <a:lnTo>
                      <a:pt x="211202" y="717042"/>
                    </a:lnTo>
                    <a:lnTo>
                      <a:pt x="176149" y="772159"/>
                    </a:lnTo>
                    <a:lnTo>
                      <a:pt x="144527" y="826389"/>
                    </a:lnTo>
                    <a:lnTo>
                      <a:pt x="114935" y="879602"/>
                    </a:lnTo>
                    <a:lnTo>
                      <a:pt x="88646" y="932433"/>
                    </a:lnTo>
                    <a:lnTo>
                      <a:pt x="65532" y="982980"/>
                    </a:lnTo>
                    <a:lnTo>
                      <a:pt x="45467" y="1032002"/>
                    </a:lnTo>
                    <a:lnTo>
                      <a:pt x="28195" y="1079499"/>
                    </a:lnTo>
                    <a:lnTo>
                      <a:pt x="13081" y="1123315"/>
                    </a:lnTo>
                    <a:close/>
                  </a:path>
                </a:pathLst>
              </a:custGeom>
              <a:solidFill>
                <a:srgbClr val="9A7951"/>
              </a:solidFill>
              <a:ln w="0" cap="flat" cmpd="sng" algn="ctr">
                <a:solidFill>
                  <a:srgbClr val="9A795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>
                <a:off x="500506" y="1187958"/>
                <a:ext cx="1752983" cy="1148207"/>
              </a:xfrm>
              <a:custGeom>
                <a:avLst/>
                <a:gdLst/>
                <a:ahLst/>
                <a:cxnLst/>
                <a:rect l="0" t="0" r="0" b="0"/>
                <a:pathLst>
                  <a:path w="1752983" h="1148207">
                    <a:moveTo>
                      <a:pt x="1144" y="1148206"/>
                    </a:moveTo>
                    <a:lnTo>
                      <a:pt x="0" y="1112646"/>
                    </a:lnTo>
                    <a:lnTo>
                      <a:pt x="1144" y="1077214"/>
                    </a:lnTo>
                    <a:lnTo>
                      <a:pt x="3556" y="1040256"/>
                    </a:lnTo>
                    <a:lnTo>
                      <a:pt x="10034" y="1002156"/>
                    </a:lnTo>
                    <a:lnTo>
                      <a:pt x="17019" y="964437"/>
                    </a:lnTo>
                    <a:lnTo>
                      <a:pt x="27432" y="925575"/>
                    </a:lnTo>
                    <a:lnTo>
                      <a:pt x="38609" y="886078"/>
                    </a:lnTo>
                    <a:lnTo>
                      <a:pt x="52832" y="846455"/>
                    </a:lnTo>
                    <a:lnTo>
                      <a:pt x="68707" y="806831"/>
                    </a:lnTo>
                    <a:lnTo>
                      <a:pt x="86360" y="766064"/>
                    </a:lnTo>
                    <a:lnTo>
                      <a:pt x="126492" y="686053"/>
                    </a:lnTo>
                    <a:lnTo>
                      <a:pt x="173863" y="606171"/>
                    </a:lnTo>
                    <a:lnTo>
                      <a:pt x="226314" y="528446"/>
                    </a:lnTo>
                    <a:lnTo>
                      <a:pt x="254509" y="489965"/>
                    </a:lnTo>
                    <a:lnTo>
                      <a:pt x="284481" y="451865"/>
                    </a:lnTo>
                    <a:lnTo>
                      <a:pt x="314960" y="415670"/>
                    </a:lnTo>
                    <a:lnTo>
                      <a:pt x="347346" y="379475"/>
                    </a:lnTo>
                    <a:lnTo>
                      <a:pt x="380111" y="345186"/>
                    </a:lnTo>
                    <a:lnTo>
                      <a:pt x="414021" y="311530"/>
                    </a:lnTo>
                    <a:lnTo>
                      <a:pt x="449199" y="278764"/>
                    </a:lnTo>
                    <a:lnTo>
                      <a:pt x="484252" y="247777"/>
                    </a:lnTo>
                    <a:lnTo>
                      <a:pt x="521208" y="217678"/>
                    </a:lnTo>
                    <a:lnTo>
                      <a:pt x="557911" y="189356"/>
                    </a:lnTo>
                    <a:lnTo>
                      <a:pt x="595630" y="163322"/>
                    </a:lnTo>
                    <a:lnTo>
                      <a:pt x="633477" y="138430"/>
                    </a:lnTo>
                    <a:lnTo>
                      <a:pt x="671957" y="115061"/>
                    </a:lnTo>
                    <a:lnTo>
                      <a:pt x="710566" y="94361"/>
                    </a:lnTo>
                    <a:lnTo>
                      <a:pt x="750190" y="75438"/>
                    </a:lnTo>
                    <a:lnTo>
                      <a:pt x="789560" y="59308"/>
                    </a:lnTo>
                    <a:lnTo>
                      <a:pt x="847345" y="38480"/>
                    </a:lnTo>
                    <a:lnTo>
                      <a:pt x="906780" y="22225"/>
                    </a:lnTo>
                    <a:lnTo>
                      <a:pt x="968376" y="10922"/>
                    </a:lnTo>
                    <a:lnTo>
                      <a:pt x="1029717" y="3428"/>
                    </a:lnTo>
                    <a:lnTo>
                      <a:pt x="1092963" y="0"/>
                    </a:lnTo>
                    <a:lnTo>
                      <a:pt x="1156208" y="380"/>
                    </a:lnTo>
                    <a:lnTo>
                      <a:pt x="1220217" y="6858"/>
                    </a:lnTo>
                    <a:lnTo>
                      <a:pt x="1283463" y="15494"/>
                    </a:lnTo>
                    <a:lnTo>
                      <a:pt x="1346201" y="29083"/>
                    </a:lnTo>
                    <a:lnTo>
                      <a:pt x="1409446" y="47117"/>
                    </a:lnTo>
                    <a:lnTo>
                      <a:pt x="1470788" y="69469"/>
                    </a:lnTo>
                    <a:lnTo>
                      <a:pt x="1531239" y="95503"/>
                    </a:lnTo>
                    <a:lnTo>
                      <a:pt x="1589914" y="125603"/>
                    </a:lnTo>
                    <a:lnTo>
                      <a:pt x="1646174" y="159892"/>
                    </a:lnTo>
                    <a:lnTo>
                      <a:pt x="1701292" y="198755"/>
                    </a:lnTo>
                    <a:lnTo>
                      <a:pt x="1752982" y="241045"/>
                    </a:lnTo>
                    <a:lnTo>
                      <a:pt x="1705864" y="218820"/>
                    </a:lnTo>
                    <a:lnTo>
                      <a:pt x="1658494" y="198755"/>
                    </a:lnTo>
                    <a:lnTo>
                      <a:pt x="1611123" y="180720"/>
                    </a:lnTo>
                    <a:lnTo>
                      <a:pt x="1565657" y="164083"/>
                    </a:lnTo>
                    <a:lnTo>
                      <a:pt x="1520064" y="149733"/>
                    </a:lnTo>
                    <a:lnTo>
                      <a:pt x="1474598" y="137667"/>
                    </a:lnTo>
                    <a:lnTo>
                      <a:pt x="1430655" y="127127"/>
                    </a:lnTo>
                    <a:lnTo>
                      <a:pt x="1386714" y="118491"/>
                    </a:lnTo>
                    <a:lnTo>
                      <a:pt x="1343533" y="112775"/>
                    </a:lnTo>
                    <a:lnTo>
                      <a:pt x="1300735" y="107569"/>
                    </a:lnTo>
                    <a:lnTo>
                      <a:pt x="1259460" y="104139"/>
                    </a:lnTo>
                    <a:lnTo>
                      <a:pt x="1218185" y="102997"/>
                    </a:lnTo>
                    <a:lnTo>
                      <a:pt x="1177798" y="102997"/>
                    </a:lnTo>
                    <a:lnTo>
                      <a:pt x="1137667" y="104902"/>
                    </a:lnTo>
                    <a:lnTo>
                      <a:pt x="1097916" y="107569"/>
                    </a:lnTo>
                    <a:lnTo>
                      <a:pt x="1059435" y="112775"/>
                    </a:lnTo>
                    <a:lnTo>
                      <a:pt x="1021589" y="118491"/>
                    </a:lnTo>
                    <a:lnTo>
                      <a:pt x="984251" y="125603"/>
                    </a:lnTo>
                    <a:lnTo>
                      <a:pt x="947294" y="133984"/>
                    </a:lnTo>
                    <a:lnTo>
                      <a:pt x="911352" y="144525"/>
                    </a:lnTo>
                    <a:lnTo>
                      <a:pt x="841249" y="168655"/>
                    </a:lnTo>
                    <a:lnTo>
                      <a:pt x="773811" y="196977"/>
                    </a:lnTo>
                    <a:lnTo>
                      <a:pt x="708660" y="228980"/>
                    </a:lnTo>
                    <a:lnTo>
                      <a:pt x="646557" y="265938"/>
                    </a:lnTo>
                    <a:lnTo>
                      <a:pt x="586741" y="305561"/>
                    </a:lnTo>
                    <a:lnTo>
                      <a:pt x="529718" y="348488"/>
                    </a:lnTo>
                    <a:lnTo>
                      <a:pt x="475743" y="394208"/>
                    </a:lnTo>
                    <a:lnTo>
                      <a:pt x="424435" y="441706"/>
                    </a:lnTo>
                    <a:lnTo>
                      <a:pt x="375540" y="491490"/>
                    </a:lnTo>
                    <a:lnTo>
                      <a:pt x="330074" y="543178"/>
                    </a:lnTo>
                    <a:lnTo>
                      <a:pt x="286894" y="596011"/>
                    </a:lnTo>
                    <a:lnTo>
                      <a:pt x="246762" y="649096"/>
                    </a:lnTo>
                    <a:lnTo>
                      <a:pt x="208916" y="703452"/>
                    </a:lnTo>
                    <a:lnTo>
                      <a:pt x="173863" y="757809"/>
                    </a:lnTo>
                    <a:lnTo>
                      <a:pt x="142241" y="811275"/>
                    </a:lnTo>
                    <a:lnTo>
                      <a:pt x="113412" y="864489"/>
                    </a:lnTo>
                    <a:lnTo>
                      <a:pt x="86742" y="916177"/>
                    </a:lnTo>
                    <a:lnTo>
                      <a:pt x="64009" y="967105"/>
                    </a:lnTo>
                    <a:lnTo>
                      <a:pt x="43942" y="1016127"/>
                    </a:lnTo>
                    <a:lnTo>
                      <a:pt x="26670" y="1062481"/>
                    </a:lnTo>
                    <a:lnTo>
                      <a:pt x="12320" y="1106677"/>
                    </a:lnTo>
                    <a:close/>
                  </a:path>
                </a:pathLst>
              </a:custGeom>
              <a:solidFill>
                <a:srgbClr val="916E48"/>
              </a:solidFill>
              <a:ln w="0" cap="flat" cmpd="sng" algn="ctr">
                <a:solidFill>
                  <a:srgbClr val="916E4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>
                <a:off x="502412" y="1198880"/>
                <a:ext cx="1747521" cy="1130809"/>
              </a:xfrm>
              <a:custGeom>
                <a:avLst/>
                <a:gdLst/>
                <a:ahLst/>
                <a:cxnLst/>
                <a:rect l="0" t="0" r="0" b="0"/>
                <a:pathLst>
                  <a:path w="1747521" h="1130809">
                    <a:moveTo>
                      <a:pt x="1143" y="1130808"/>
                    </a:moveTo>
                    <a:lnTo>
                      <a:pt x="0" y="1096518"/>
                    </a:lnTo>
                    <a:lnTo>
                      <a:pt x="1650" y="1060322"/>
                    </a:lnTo>
                    <a:lnTo>
                      <a:pt x="5079" y="1024127"/>
                    </a:lnTo>
                    <a:lnTo>
                      <a:pt x="11557" y="987171"/>
                    </a:lnTo>
                    <a:lnTo>
                      <a:pt x="19304" y="949452"/>
                    </a:lnTo>
                    <a:lnTo>
                      <a:pt x="29718" y="910590"/>
                    </a:lnTo>
                    <a:lnTo>
                      <a:pt x="42036" y="871727"/>
                    </a:lnTo>
                    <a:lnTo>
                      <a:pt x="56388" y="832865"/>
                    </a:lnTo>
                    <a:lnTo>
                      <a:pt x="72897" y="793242"/>
                    </a:lnTo>
                    <a:lnTo>
                      <a:pt x="90296" y="753618"/>
                    </a:lnTo>
                    <a:lnTo>
                      <a:pt x="131444" y="674496"/>
                    </a:lnTo>
                    <a:lnTo>
                      <a:pt x="180086" y="596011"/>
                    </a:lnTo>
                    <a:lnTo>
                      <a:pt x="233299" y="519430"/>
                    </a:lnTo>
                    <a:lnTo>
                      <a:pt x="291464" y="444372"/>
                    </a:lnTo>
                    <a:lnTo>
                      <a:pt x="322707" y="409320"/>
                    </a:lnTo>
                    <a:lnTo>
                      <a:pt x="355091" y="373887"/>
                    </a:lnTo>
                    <a:lnTo>
                      <a:pt x="387476" y="339470"/>
                    </a:lnTo>
                    <a:lnTo>
                      <a:pt x="421766" y="306705"/>
                    </a:lnTo>
                    <a:lnTo>
                      <a:pt x="456818" y="274573"/>
                    </a:lnTo>
                    <a:lnTo>
                      <a:pt x="493140" y="243712"/>
                    </a:lnTo>
                    <a:lnTo>
                      <a:pt x="528954" y="214630"/>
                    </a:lnTo>
                    <a:lnTo>
                      <a:pt x="566038" y="187070"/>
                    </a:lnTo>
                    <a:lnTo>
                      <a:pt x="603376" y="161162"/>
                    </a:lnTo>
                    <a:lnTo>
                      <a:pt x="641096" y="136270"/>
                    </a:lnTo>
                    <a:lnTo>
                      <a:pt x="679704" y="113919"/>
                    </a:lnTo>
                    <a:lnTo>
                      <a:pt x="718312" y="93217"/>
                    </a:lnTo>
                    <a:lnTo>
                      <a:pt x="757554" y="74675"/>
                    </a:lnTo>
                    <a:lnTo>
                      <a:pt x="797305" y="58547"/>
                    </a:lnTo>
                    <a:lnTo>
                      <a:pt x="853185" y="38861"/>
                    </a:lnTo>
                    <a:lnTo>
                      <a:pt x="911351" y="22352"/>
                    </a:lnTo>
                    <a:lnTo>
                      <a:pt x="970788" y="11303"/>
                    </a:lnTo>
                    <a:lnTo>
                      <a:pt x="1030477" y="3428"/>
                    </a:lnTo>
                    <a:lnTo>
                      <a:pt x="1090295" y="0"/>
                    </a:lnTo>
                    <a:lnTo>
                      <a:pt x="1150365" y="761"/>
                    </a:lnTo>
                    <a:lnTo>
                      <a:pt x="1212088" y="4953"/>
                    </a:lnTo>
                    <a:lnTo>
                      <a:pt x="1273429" y="14731"/>
                    </a:lnTo>
                    <a:lnTo>
                      <a:pt x="1333880" y="27558"/>
                    </a:lnTo>
                    <a:lnTo>
                      <a:pt x="1395221" y="43814"/>
                    </a:lnTo>
                    <a:lnTo>
                      <a:pt x="1455801" y="65658"/>
                    </a:lnTo>
                    <a:lnTo>
                      <a:pt x="1516252" y="90170"/>
                    </a:lnTo>
                    <a:lnTo>
                      <a:pt x="1575308" y="119633"/>
                    </a:lnTo>
                    <a:lnTo>
                      <a:pt x="1633855" y="152400"/>
                    </a:lnTo>
                    <a:lnTo>
                      <a:pt x="1691639" y="189356"/>
                    </a:lnTo>
                    <a:lnTo>
                      <a:pt x="1747520" y="230886"/>
                    </a:lnTo>
                    <a:lnTo>
                      <a:pt x="1699386" y="209422"/>
                    </a:lnTo>
                    <a:lnTo>
                      <a:pt x="1652015" y="189356"/>
                    </a:lnTo>
                    <a:lnTo>
                      <a:pt x="1604898" y="171703"/>
                    </a:lnTo>
                    <a:lnTo>
                      <a:pt x="1559433" y="155828"/>
                    </a:lnTo>
                    <a:lnTo>
                      <a:pt x="1513586" y="142239"/>
                    </a:lnTo>
                    <a:lnTo>
                      <a:pt x="1468120" y="130175"/>
                    </a:lnTo>
                    <a:lnTo>
                      <a:pt x="1424177" y="120777"/>
                    </a:lnTo>
                    <a:lnTo>
                      <a:pt x="1380617" y="112014"/>
                    </a:lnTo>
                    <a:lnTo>
                      <a:pt x="1336674" y="106045"/>
                    </a:lnTo>
                    <a:lnTo>
                      <a:pt x="1294257" y="100711"/>
                    </a:lnTo>
                    <a:lnTo>
                      <a:pt x="1252220" y="98552"/>
                    </a:lnTo>
                    <a:lnTo>
                      <a:pt x="1210945" y="96647"/>
                    </a:lnTo>
                    <a:lnTo>
                      <a:pt x="1170813" y="96647"/>
                    </a:lnTo>
                    <a:lnTo>
                      <a:pt x="1131189" y="98552"/>
                    </a:lnTo>
                    <a:lnTo>
                      <a:pt x="1091818" y="101853"/>
                    </a:lnTo>
                    <a:lnTo>
                      <a:pt x="1053210" y="106045"/>
                    </a:lnTo>
                    <a:lnTo>
                      <a:pt x="1015491" y="112014"/>
                    </a:lnTo>
                    <a:lnTo>
                      <a:pt x="977645" y="119633"/>
                    </a:lnTo>
                    <a:lnTo>
                      <a:pt x="941070" y="128270"/>
                    </a:lnTo>
                    <a:lnTo>
                      <a:pt x="904874" y="138811"/>
                    </a:lnTo>
                    <a:lnTo>
                      <a:pt x="835024" y="161797"/>
                    </a:lnTo>
                    <a:lnTo>
                      <a:pt x="768349" y="189356"/>
                    </a:lnTo>
                    <a:lnTo>
                      <a:pt x="703199" y="222250"/>
                    </a:lnTo>
                    <a:lnTo>
                      <a:pt x="641096" y="257683"/>
                    </a:lnTo>
                    <a:lnTo>
                      <a:pt x="582168" y="297306"/>
                    </a:lnTo>
                    <a:lnTo>
                      <a:pt x="525526" y="339470"/>
                    </a:lnTo>
                    <a:lnTo>
                      <a:pt x="471932" y="384047"/>
                    </a:lnTo>
                    <a:lnTo>
                      <a:pt x="421004" y="431546"/>
                    </a:lnTo>
                    <a:lnTo>
                      <a:pt x="371729" y="481330"/>
                    </a:lnTo>
                    <a:lnTo>
                      <a:pt x="327405" y="532256"/>
                    </a:lnTo>
                    <a:lnTo>
                      <a:pt x="284225" y="583946"/>
                    </a:lnTo>
                    <a:lnTo>
                      <a:pt x="243713" y="636777"/>
                    </a:lnTo>
                    <a:lnTo>
                      <a:pt x="207010" y="689864"/>
                    </a:lnTo>
                    <a:lnTo>
                      <a:pt x="172719" y="743077"/>
                    </a:lnTo>
                    <a:lnTo>
                      <a:pt x="141096" y="796671"/>
                    </a:lnTo>
                    <a:lnTo>
                      <a:pt x="112268" y="849121"/>
                    </a:lnTo>
                    <a:lnTo>
                      <a:pt x="86740" y="901065"/>
                    </a:lnTo>
                    <a:lnTo>
                      <a:pt x="64007" y="950849"/>
                    </a:lnTo>
                    <a:lnTo>
                      <a:pt x="43942" y="999236"/>
                    </a:lnTo>
                    <a:lnTo>
                      <a:pt x="26289" y="1045590"/>
                    </a:lnTo>
                    <a:lnTo>
                      <a:pt x="12446" y="1089659"/>
                    </a:lnTo>
                    <a:close/>
                  </a:path>
                </a:pathLst>
              </a:custGeom>
              <a:solidFill>
                <a:srgbClr val="866541"/>
              </a:solidFill>
              <a:ln w="0" cap="flat" cmpd="sng" algn="ctr">
                <a:solidFill>
                  <a:srgbClr val="86654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>
                <a:off x="504062" y="1210944"/>
                <a:ext cx="1742441" cy="1113537"/>
              </a:xfrm>
              <a:custGeom>
                <a:avLst/>
                <a:gdLst/>
                <a:ahLst/>
                <a:cxnLst/>
                <a:rect l="0" t="0" r="0" b="0"/>
                <a:pathLst>
                  <a:path w="1742441" h="1113537">
                    <a:moveTo>
                      <a:pt x="1143" y="1113536"/>
                    </a:moveTo>
                    <a:lnTo>
                      <a:pt x="0" y="1079120"/>
                    </a:lnTo>
                    <a:lnTo>
                      <a:pt x="3049" y="1043686"/>
                    </a:lnTo>
                    <a:lnTo>
                      <a:pt x="6478" y="1007873"/>
                    </a:lnTo>
                    <a:lnTo>
                      <a:pt x="13463" y="970535"/>
                    </a:lnTo>
                    <a:lnTo>
                      <a:pt x="22353" y="933958"/>
                    </a:lnTo>
                    <a:lnTo>
                      <a:pt x="32767" y="895858"/>
                    </a:lnTo>
                    <a:lnTo>
                      <a:pt x="45847" y="856997"/>
                    </a:lnTo>
                    <a:lnTo>
                      <a:pt x="60453" y="818135"/>
                    </a:lnTo>
                    <a:lnTo>
                      <a:pt x="77471" y="779654"/>
                    </a:lnTo>
                    <a:lnTo>
                      <a:pt x="95504" y="740791"/>
                    </a:lnTo>
                    <a:lnTo>
                      <a:pt x="137922" y="663067"/>
                    </a:lnTo>
                    <a:lnTo>
                      <a:pt x="186182" y="585851"/>
                    </a:lnTo>
                    <a:lnTo>
                      <a:pt x="239396" y="510795"/>
                    </a:lnTo>
                    <a:lnTo>
                      <a:pt x="299086" y="437516"/>
                    </a:lnTo>
                    <a:lnTo>
                      <a:pt x="329946" y="402464"/>
                    </a:lnTo>
                    <a:lnTo>
                      <a:pt x="362332" y="367031"/>
                    </a:lnTo>
                    <a:lnTo>
                      <a:pt x="395860" y="334264"/>
                    </a:lnTo>
                    <a:lnTo>
                      <a:pt x="429768" y="301372"/>
                    </a:lnTo>
                    <a:lnTo>
                      <a:pt x="464821" y="270511"/>
                    </a:lnTo>
                    <a:lnTo>
                      <a:pt x="500762" y="240284"/>
                    </a:lnTo>
                    <a:lnTo>
                      <a:pt x="536576" y="211328"/>
                    </a:lnTo>
                    <a:lnTo>
                      <a:pt x="574676" y="184150"/>
                    </a:lnTo>
                    <a:lnTo>
                      <a:pt x="611379" y="158497"/>
                    </a:lnTo>
                    <a:lnTo>
                      <a:pt x="649860" y="134367"/>
                    </a:lnTo>
                    <a:lnTo>
                      <a:pt x="687705" y="112777"/>
                    </a:lnTo>
                    <a:lnTo>
                      <a:pt x="726187" y="92075"/>
                    </a:lnTo>
                    <a:lnTo>
                      <a:pt x="765938" y="74295"/>
                    </a:lnTo>
                    <a:lnTo>
                      <a:pt x="804165" y="57786"/>
                    </a:lnTo>
                    <a:lnTo>
                      <a:pt x="860426" y="38100"/>
                    </a:lnTo>
                    <a:lnTo>
                      <a:pt x="916687" y="22353"/>
                    </a:lnTo>
                    <a:lnTo>
                      <a:pt x="972567" y="11431"/>
                    </a:lnTo>
                    <a:lnTo>
                      <a:pt x="1030352" y="3430"/>
                    </a:lnTo>
                    <a:lnTo>
                      <a:pt x="1087502" y="0"/>
                    </a:lnTo>
                    <a:lnTo>
                      <a:pt x="1145286" y="0"/>
                    </a:lnTo>
                    <a:lnTo>
                      <a:pt x="1204342" y="4192"/>
                    </a:lnTo>
                    <a:lnTo>
                      <a:pt x="1262889" y="12828"/>
                    </a:lnTo>
                    <a:lnTo>
                      <a:pt x="1322579" y="24892"/>
                    </a:lnTo>
                    <a:lnTo>
                      <a:pt x="1381252" y="41530"/>
                    </a:lnTo>
                    <a:lnTo>
                      <a:pt x="1440942" y="61214"/>
                    </a:lnTo>
                    <a:lnTo>
                      <a:pt x="1501521" y="85344"/>
                    </a:lnTo>
                    <a:lnTo>
                      <a:pt x="1561211" y="113539"/>
                    </a:lnTo>
                    <a:lnTo>
                      <a:pt x="1621790" y="145669"/>
                    </a:lnTo>
                    <a:lnTo>
                      <a:pt x="1681989" y="180722"/>
                    </a:lnTo>
                    <a:lnTo>
                      <a:pt x="1742440" y="220345"/>
                    </a:lnTo>
                    <a:lnTo>
                      <a:pt x="1694308" y="199517"/>
                    </a:lnTo>
                    <a:lnTo>
                      <a:pt x="1646048" y="179959"/>
                    </a:lnTo>
                    <a:lnTo>
                      <a:pt x="1599820" y="162942"/>
                    </a:lnTo>
                    <a:lnTo>
                      <a:pt x="1553211" y="148336"/>
                    </a:lnTo>
                    <a:lnTo>
                      <a:pt x="1506855" y="134367"/>
                    </a:lnTo>
                    <a:lnTo>
                      <a:pt x="1462152" y="123064"/>
                    </a:lnTo>
                    <a:lnTo>
                      <a:pt x="1417448" y="112777"/>
                    </a:lnTo>
                    <a:lnTo>
                      <a:pt x="1373505" y="105283"/>
                    </a:lnTo>
                    <a:lnTo>
                      <a:pt x="1330707" y="98933"/>
                    </a:lnTo>
                    <a:lnTo>
                      <a:pt x="1288289" y="94742"/>
                    </a:lnTo>
                    <a:lnTo>
                      <a:pt x="1246252" y="91314"/>
                    </a:lnTo>
                    <a:lnTo>
                      <a:pt x="1205104" y="90170"/>
                    </a:lnTo>
                    <a:lnTo>
                      <a:pt x="1164971" y="90170"/>
                    </a:lnTo>
                    <a:lnTo>
                      <a:pt x="1124458" y="92075"/>
                    </a:lnTo>
                    <a:lnTo>
                      <a:pt x="1085977" y="95505"/>
                    </a:lnTo>
                    <a:lnTo>
                      <a:pt x="1047370" y="99950"/>
                    </a:lnTo>
                    <a:lnTo>
                      <a:pt x="1009651" y="106045"/>
                    </a:lnTo>
                    <a:lnTo>
                      <a:pt x="971805" y="113539"/>
                    </a:lnTo>
                    <a:lnTo>
                      <a:pt x="898907" y="131700"/>
                    </a:lnTo>
                    <a:lnTo>
                      <a:pt x="829946" y="155067"/>
                    </a:lnTo>
                    <a:lnTo>
                      <a:pt x="762890" y="182627"/>
                    </a:lnTo>
                    <a:lnTo>
                      <a:pt x="698120" y="214631"/>
                    </a:lnTo>
                    <a:lnTo>
                      <a:pt x="636779" y="249683"/>
                    </a:lnTo>
                    <a:lnTo>
                      <a:pt x="577088" y="288544"/>
                    </a:lnTo>
                    <a:lnTo>
                      <a:pt x="521209" y="330836"/>
                    </a:lnTo>
                    <a:lnTo>
                      <a:pt x="467615" y="374905"/>
                    </a:lnTo>
                    <a:lnTo>
                      <a:pt x="417449" y="421386"/>
                    </a:lnTo>
                    <a:lnTo>
                      <a:pt x="369316" y="470408"/>
                    </a:lnTo>
                    <a:lnTo>
                      <a:pt x="323724" y="520192"/>
                    </a:lnTo>
                    <a:lnTo>
                      <a:pt x="281686" y="571882"/>
                    </a:lnTo>
                    <a:lnTo>
                      <a:pt x="242063" y="623570"/>
                    </a:lnTo>
                    <a:lnTo>
                      <a:pt x="205360" y="675895"/>
                    </a:lnTo>
                    <a:lnTo>
                      <a:pt x="171069" y="729488"/>
                    </a:lnTo>
                    <a:lnTo>
                      <a:pt x="139446" y="781939"/>
                    </a:lnTo>
                    <a:lnTo>
                      <a:pt x="111379" y="833629"/>
                    </a:lnTo>
                    <a:lnTo>
                      <a:pt x="86233" y="884556"/>
                    </a:lnTo>
                    <a:lnTo>
                      <a:pt x="63119" y="934339"/>
                    </a:lnTo>
                    <a:lnTo>
                      <a:pt x="43054" y="982981"/>
                    </a:lnTo>
                    <a:lnTo>
                      <a:pt x="26543" y="1029335"/>
                    </a:lnTo>
                    <a:lnTo>
                      <a:pt x="12319" y="1072388"/>
                    </a:lnTo>
                    <a:close/>
                  </a:path>
                </a:pathLst>
              </a:custGeom>
              <a:solidFill>
                <a:srgbClr val="7E5C39"/>
              </a:solidFill>
              <a:ln w="0" cap="flat" cmpd="sng" algn="ctr">
                <a:solidFill>
                  <a:srgbClr val="7E5C3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507111" y="1223010"/>
                <a:ext cx="1735201" cy="1096518"/>
              </a:xfrm>
              <a:custGeom>
                <a:avLst/>
                <a:gdLst/>
                <a:ahLst/>
                <a:cxnLst/>
                <a:rect l="0" t="0" r="0" b="0"/>
                <a:pathLst>
                  <a:path w="1735201" h="1096518">
                    <a:moveTo>
                      <a:pt x="0" y="1062990"/>
                    </a:moveTo>
                    <a:lnTo>
                      <a:pt x="2286" y="1027429"/>
                    </a:lnTo>
                    <a:lnTo>
                      <a:pt x="6858" y="991235"/>
                    </a:lnTo>
                    <a:lnTo>
                      <a:pt x="13843" y="955040"/>
                    </a:lnTo>
                    <a:lnTo>
                      <a:pt x="22733" y="918082"/>
                    </a:lnTo>
                    <a:lnTo>
                      <a:pt x="33908" y="880363"/>
                    </a:lnTo>
                    <a:lnTo>
                      <a:pt x="46990" y="842263"/>
                    </a:lnTo>
                    <a:lnTo>
                      <a:pt x="62865" y="804544"/>
                    </a:lnTo>
                    <a:lnTo>
                      <a:pt x="99059" y="727582"/>
                    </a:lnTo>
                    <a:lnTo>
                      <a:pt x="141858" y="651001"/>
                    </a:lnTo>
                    <a:lnTo>
                      <a:pt x="191134" y="575310"/>
                    </a:lnTo>
                    <a:lnTo>
                      <a:pt x="245109" y="501269"/>
                    </a:lnTo>
                    <a:lnTo>
                      <a:pt x="304926" y="429641"/>
                    </a:lnTo>
                    <a:lnTo>
                      <a:pt x="368935" y="361061"/>
                    </a:lnTo>
                    <a:lnTo>
                      <a:pt x="402081" y="328167"/>
                    </a:lnTo>
                    <a:lnTo>
                      <a:pt x="436372" y="296545"/>
                    </a:lnTo>
                    <a:lnTo>
                      <a:pt x="471424" y="265556"/>
                    </a:lnTo>
                    <a:lnTo>
                      <a:pt x="507364" y="236220"/>
                    </a:lnTo>
                    <a:lnTo>
                      <a:pt x="544322" y="208279"/>
                    </a:lnTo>
                    <a:lnTo>
                      <a:pt x="580897" y="181864"/>
                    </a:lnTo>
                    <a:lnTo>
                      <a:pt x="618744" y="156590"/>
                    </a:lnTo>
                    <a:lnTo>
                      <a:pt x="656463" y="132842"/>
                    </a:lnTo>
                    <a:lnTo>
                      <a:pt x="694308" y="110998"/>
                    </a:lnTo>
                    <a:lnTo>
                      <a:pt x="732789" y="91312"/>
                    </a:lnTo>
                    <a:lnTo>
                      <a:pt x="771397" y="73278"/>
                    </a:lnTo>
                    <a:lnTo>
                      <a:pt x="811149" y="57023"/>
                    </a:lnTo>
                    <a:lnTo>
                      <a:pt x="865505" y="38100"/>
                    </a:lnTo>
                    <a:lnTo>
                      <a:pt x="919480" y="22351"/>
                    </a:lnTo>
                    <a:lnTo>
                      <a:pt x="974216" y="11429"/>
                    </a:lnTo>
                    <a:lnTo>
                      <a:pt x="1028572" y="3428"/>
                    </a:lnTo>
                    <a:lnTo>
                      <a:pt x="1083691" y="0"/>
                    </a:lnTo>
                    <a:lnTo>
                      <a:pt x="1138809" y="0"/>
                    </a:lnTo>
                    <a:lnTo>
                      <a:pt x="1195069" y="3428"/>
                    </a:lnTo>
                    <a:lnTo>
                      <a:pt x="1250949" y="11429"/>
                    </a:lnTo>
                    <a:lnTo>
                      <a:pt x="1308353" y="23495"/>
                    </a:lnTo>
                    <a:lnTo>
                      <a:pt x="1365884" y="38862"/>
                    </a:lnTo>
                    <a:lnTo>
                      <a:pt x="1424812" y="57784"/>
                    </a:lnTo>
                    <a:lnTo>
                      <a:pt x="1484249" y="81153"/>
                    </a:lnTo>
                    <a:lnTo>
                      <a:pt x="1545843" y="107568"/>
                    </a:lnTo>
                    <a:lnTo>
                      <a:pt x="1607184" y="137667"/>
                    </a:lnTo>
                    <a:lnTo>
                      <a:pt x="1671192" y="172084"/>
                    </a:lnTo>
                    <a:lnTo>
                      <a:pt x="1735200" y="210947"/>
                    </a:lnTo>
                    <a:lnTo>
                      <a:pt x="1686940" y="190500"/>
                    </a:lnTo>
                    <a:lnTo>
                      <a:pt x="1638808" y="171703"/>
                    </a:lnTo>
                    <a:lnTo>
                      <a:pt x="1592199" y="154304"/>
                    </a:lnTo>
                    <a:lnTo>
                      <a:pt x="1544700" y="139573"/>
                    </a:lnTo>
                    <a:lnTo>
                      <a:pt x="1499234" y="126745"/>
                    </a:lnTo>
                    <a:lnTo>
                      <a:pt x="1454531" y="115442"/>
                    </a:lnTo>
                    <a:lnTo>
                      <a:pt x="1409827" y="106045"/>
                    </a:lnTo>
                    <a:lnTo>
                      <a:pt x="1365884" y="98170"/>
                    </a:lnTo>
                    <a:lnTo>
                      <a:pt x="1323086" y="92075"/>
                    </a:lnTo>
                    <a:lnTo>
                      <a:pt x="1280287" y="87884"/>
                    </a:lnTo>
                    <a:lnTo>
                      <a:pt x="1237868" y="85343"/>
                    </a:lnTo>
                    <a:lnTo>
                      <a:pt x="1196974" y="84581"/>
                    </a:lnTo>
                    <a:lnTo>
                      <a:pt x="1156462" y="84581"/>
                    </a:lnTo>
                    <a:lnTo>
                      <a:pt x="1117219" y="86106"/>
                    </a:lnTo>
                    <a:lnTo>
                      <a:pt x="1077467" y="89789"/>
                    </a:lnTo>
                    <a:lnTo>
                      <a:pt x="1038986" y="93979"/>
                    </a:lnTo>
                    <a:lnTo>
                      <a:pt x="1001141" y="99948"/>
                    </a:lnTo>
                    <a:lnTo>
                      <a:pt x="964564" y="107568"/>
                    </a:lnTo>
                    <a:lnTo>
                      <a:pt x="892428" y="125603"/>
                    </a:lnTo>
                    <a:lnTo>
                      <a:pt x="822325" y="149098"/>
                    </a:lnTo>
                    <a:lnTo>
                      <a:pt x="755522" y="175387"/>
                    </a:lnTo>
                    <a:lnTo>
                      <a:pt x="691641" y="207517"/>
                    </a:lnTo>
                    <a:lnTo>
                      <a:pt x="630300" y="242189"/>
                    </a:lnTo>
                    <a:lnTo>
                      <a:pt x="571627" y="281051"/>
                    </a:lnTo>
                    <a:lnTo>
                      <a:pt x="516127" y="321437"/>
                    </a:lnTo>
                    <a:lnTo>
                      <a:pt x="462533" y="365125"/>
                    </a:lnTo>
                    <a:lnTo>
                      <a:pt x="412877" y="411607"/>
                    </a:lnTo>
                    <a:lnTo>
                      <a:pt x="364616" y="459104"/>
                    </a:lnTo>
                    <a:lnTo>
                      <a:pt x="319913" y="508888"/>
                    </a:lnTo>
                    <a:lnTo>
                      <a:pt x="277876" y="559054"/>
                    </a:lnTo>
                    <a:lnTo>
                      <a:pt x="238251" y="610742"/>
                    </a:lnTo>
                    <a:lnTo>
                      <a:pt x="202311" y="663194"/>
                    </a:lnTo>
                    <a:lnTo>
                      <a:pt x="168020" y="714756"/>
                    </a:lnTo>
                    <a:lnTo>
                      <a:pt x="137159" y="767588"/>
                    </a:lnTo>
                    <a:lnTo>
                      <a:pt x="109473" y="818134"/>
                    </a:lnTo>
                    <a:lnTo>
                      <a:pt x="83693" y="869060"/>
                    </a:lnTo>
                    <a:lnTo>
                      <a:pt x="60833" y="918082"/>
                    </a:lnTo>
                    <a:lnTo>
                      <a:pt x="42037" y="966342"/>
                    </a:lnTo>
                    <a:lnTo>
                      <a:pt x="25019" y="1012063"/>
                    </a:lnTo>
                    <a:lnTo>
                      <a:pt x="11176" y="1055750"/>
                    </a:lnTo>
                    <a:lnTo>
                      <a:pt x="0" y="1096517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2166366" y="2455672"/>
                <a:ext cx="356617" cy="579755"/>
              </a:xfrm>
              <a:custGeom>
                <a:avLst/>
                <a:gdLst/>
                <a:ahLst/>
                <a:cxnLst/>
                <a:rect l="0" t="0" r="0" b="0"/>
                <a:pathLst>
                  <a:path w="356617" h="579755">
                    <a:moveTo>
                      <a:pt x="188086" y="48260"/>
                    </a:moveTo>
                    <a:lnTo>
                      <a:pt x="202310" y="92836"/>
                    </a:lnTo>
                    <a:lnTo>
                      <a:pt x="216281" y="134238"/>
                    </a:lnTo>
                    <a:lnTo>
                      <a:pt x="230504" y="173863"/>
                    </a:lnTo>
                    <a:lnTo>
                      <a:pt x="244348" y="210820"/>
                    </a:lnTo>
                    <a:lnTo>
                      <a:pt x="258317" y="245236"/>
                    </a:lnTo>
                    <a:lnTo>
                      <a:pt x="271398" y="277241"/>
                    </a:lnTo>
                    <a:lnTo>
                      <a:pt x="284860" y="308229"/>
                    </a:lnTo>
                    <a:lnTo>
                      <a:pt x="297179" y="337566"/>
                    </a:lnTo>
                    <a:lnTo>
                      <a:pt x="308356" y="365125"/>
                    </a:lnTo>
                    <a:lnTo>
                      <a:pt x="328422" y="416813"/>
                    </a:lnTo>
                    <a:lnTo>
                      <a:pt x="345439" y="466598"/>
                    </a:lnTo>
                    <a:lnTo>
                      <a:pt x="356616" y="514857"/>
                    </a:lnTo>
                    <a:lnTo>
                      <a:pt x="349631" y="526160"/>
                    </a:lnTo>
                    <a:lnTo>
                      <a:pt x="339979" y="536701"/>
                    </a:lnTo>
                    <a:lnTo>
                      <a:pt x="328422" y="545845"/>
                    </a:lnTo>
                    <a:lnTo>
                      <a:pt x="316484" y="554482"/>
                    </a:lnTo>
                    <a:lnTo>
                      <a:pt x="302260" y="562355"/>
                    </a:lnTo>
                    <a:lnTo>
                      <a:pt x="287147" y="569213"/>
                    </a:lnTo>
                    <a:lnTo>
                      <a:pt x="254000" y="578611"/>
                    </a:lnTo>
                    <a:lnTo>
                      <a:pt x="246253" y="579754"/>
                    </a:lnTo>
                    <a:lnTo>
                      <a:pt x="239013" y="579754"/>
                    </a:lnTo>
                    <a:lnTo>
                      <a:pt x="225932" y="575945"/>
                    </a:lnTo>
                    <a:lnTo>
                      <a:pt x="202310" y="562355"/>
                    </a:lnTo>
                    <a:lnTo>
                      <a:pt x="189991" y="556386"/>
                    </a:lnTo>
                    <a:lnTo>
                      <a:pt x="182372" y="554482"/>
                    </a:lnTo>
                    <a:lnTo>
                      <a:pt x="174244" y="552576"/>
                    </a:lnTo>
                    <a:lnTo>
                      <a:pt x="165354" y="553720"/>
                    </a:lnTo>
                    <a:lnTo>
                      <a:pt x="154939" y="555625"/>
                    </a:lnTo>
                    <a:lnTo>
                      <a:pt x="143382" y="558926"/>
                    </a:lnTo>
                    <a:lnTo>
                      <a:pt x="130301" y="565023"/>
                    </a:lnTo>
                    <a:lnTo>
                      <a:pt x="125222" y="557910"/>
                    </a:lnTo>
                    <a:lnTo>
                      <a:pt x="119888" y="550291"/>
                    </a:lnTo>
                    <a:lnTo>
                      <a:pt x="117220" y="540130"/>
                    </a:lnTo>
                    <a:lnTo>
                      <a:pt x="114807" y="528066"/>
                    </a:lnTo>
                    <a:lnTo>
                      <a:pt x="110998" y="502792"/>
                    </a:lnTo>
                    <a:lnTo>
                      <a:pt x="107569" y="477138"/>
                    </a:lnTo>
                    <a:lnTo>
                      <a:pt x="106044" y="463930"/>
                    </a:lnTo>
                    <a:lnTo>
                      <a:pt x="102869" y="453770"/>
                    </a:lnTo>
                    <a:lnTo>
                      <a:pt x="99441" y="444373"/>
                    </a:lnTo>
                    <a:lnTo>
                      <a:pt x="94360" y="436372"/>
                    </a:lnTo>
                    <a:lnTo>
                      <a:pt x="88264" y="431545"/>
                    </a:lnTo>
                    <a:lnTo>
                      <a:pt x="79375" y="428879"/>
                    </a:lnTo>
                    <a:lnTo>
                      <a:pt x="68960" y="429641"/>
                    </a:lnTo>
                    <a:lnTo>
                      <a:pt x="56641" y="434848"/>
                    </a:lnTo>
                    <a:lnTo>
                      <a:pt x="42798" y="382523"/>
                    </a:lnTo>
                    <a:lnTo>
                      <a:pt x="29591" y="328167"/>
                    </a:lnTo>
                    <a:lnTo>
                      <a:pt x="15748" y="273811"/>
                    </a:lnTo>
                    <a:lnTo>
                      <a:pt x="0" y="220979"/>
                    </a:lnTo>
                    <a:lnTo>
                      <a:pt x="2285" y="199898"/>
                    </a:lnTo>
                    <a:lnTo>
                      <a:pt x="5714" y="178054"/>
                    </a:lnTo>
                    <a:lnTo>
                      <a:pt x="10413" y="157733"/>
                    </a:lnTo>
                    <a:lnTo>
                      <a:pt x="17272" y="138429"/>
                    </a:lnTo>
                    <a:lnTo>
                      <a:pt x="24257" y="119633"/>
                    </a:lnTo>
                    <a:lnTo>
                      <a:pt x="33147" y="102616"/>
                    </a:lnTo>
                    <a:lnTo>
                      <a:pt x="43560" y="85979"/>
                    </a:lnTo>
                    <a:lnTo>
                      <a:pt x="53975" y="71247"/>
                    </a:lnTo>
                    <a:lnTo>
                      <a:pt x="66294" y="56642"/>
                    </a:lnTo>
                    <a:lnTo>
                      <a:pt x="79375" y="44957"/>
                    </a:lnTo>
                    <a:lnTo>
                      <a:pt x="93598" y="33528"/>
                    </a:lnTo>
                    <a:lnTo>
                      <a:pt x="108331" y="22986"/>
                    </a:lnTo>
                    <a:lnTo>
                      <a:pt x="123316" y="15494"/>
                    </a:lnTo>
                    <a:lnTo>
                      <a:pt x="139954" y="8635"/>
                    </a:lnTo>
                    <a:lnTo>
                      <a:pt x="156463" y="3429"/>
                    </a:lnTo>
                    <a:lnTo>
                      <a:pt x="174244" y="0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385699" y="1200403"/>
                <a:ext cx="1853057" cy="2708912"/>
              </a:xfrm>
              <a:custGeom>
                <a:avLst/>
                <a:gdLst/>
                <a:ahLst/>
                <a:cxnLst/>
                <a:rect l="0" t="0" r="0" b="0"/>
                <a:pathLst>
                  <a:path w="1853057" h="2708912">
                    <a:moveTo>
                      <a:pt x="807973" y="1922526"/>
                    </a:moveTo>
                    <a:lnTo>
                      <a:pt x="800608" y="1952625"/>
                    </a:lnTo>
                    <a:lnTo>
                      <a:pt x="789431" y="1985518"/>
                    </a:lnTo>
                    <a:lnTo>
                      <a:pt x="773684" y="2018285"/>
                    </a:lnTo>
                    <a:lnTo>
                      <a:pt x="753998" y="2051939"/>
                    </a:lnTo>
                    <a:lnTo>
                      <a:pt x="732409" y="2086230"/>
                    </a:lnTo>
                    <a:lnTo>
                      <a:pt x="707009" y="2121662"/>
                    </a:lnTo>
                    <a:lnTo>
                      <a:pt x="678814" y="2157095"/>
                    </a:lnTo>
                    <a:lnTo>
                      <a:pt x="647953" y="2193291"/>
                    </a:lnTo>
                    <a:lnTo>
                      <a:pt x="615568" y="2229486"/>
                    </a:lnTo>
                    <a:lnTo>
                      <a:pt x="545464" y="2301622"/>
                    </a:lnTo>
                    <a:lnTo>
                      <a:pt x="471804" y="2372106"/>
                    </a:lnTo>
                    <a:lnTo>
                      <a:pt x="396239" y="2440432"/>
                    </a:lnTo>
                    <a:lnTo>
                      <a:pt x="403606" y="2448306"/>
                    </a:lnTo>
                    <a:lnTo>
                      <a:pt x="411734" y="2458467"/>
                    </a:lnTo>
                    <a:lnTo>
                      <a:pt x="425577" y="2483358"/>
                    </a:lnTo>
                    <a:lnTo>
                      <a:pt x="439420" y="2512823"/>
                    </a:lnTo>
                    <a:lnTo>
                      <a:pt x="450976" y="2544445"/>
                    </a:lnTo>
                    <a:lnTo>
                      <a:pt x="460628" y="2576576"/>
                    </a:lnTo>
                    <a:lnTo>
                      <a:pt x="466851" y="2606675"/>
                    </a:lnTo>
                    <a:lnTo>
                      <a:pt x="468376" y="2619502"/>
                    </a:lnTo>
                    <a:lnTo>
                      <a:pt x="468376" y="2631568"/>
                    </a:lnTo>
                    <a:lnTo>
                      <a:pt x="467614" y="2641727"/>
                    </a:lnTo>
                    <a:lnTo>
                      <a:pt x="465709" y="2649729"/>
                    </a:lnTo>
                    <a:lnTo>
                      <a:pt x="457962" y="2665223"/>
                    </a:lnTo>
                    <a:lnTo>
                      <a:pt x="447548" y="2679066"/>
                    </a:lnTo>
                    <a:lnTo>
                      <a:pt x="435990" y="2689352"/>
                    </a:lnTo>
                    <a:lnTo>
                      <a:pt x="422909" y="2696845"/>
                    </a:lnTo>
                    <a:lnTo>
                      <a:pt x="408178" y="2702942"/>
                    </a:lnTo>
                    <a:lnTo>
                      <a:pt x="391287" y="2706243"/>
                    </a:lnTo>
                    <a:lnTo>
                      <a:pt x="374649" y="2708149"/>
                    </a:lnTo>
                    <a:lnTo>
                      <a:pt x="356107" y="2708911"/>
                    </a:lnTo>
                    <a:lnTo>
                      <a:pt x="336931" y="2708149"/>
                    </a:lnTo>
                    <a:lnTo>
                      <a:pt x="316484" y="2705481"/>
                    </a:lnTo>
                    <a:lnTo>
                      <a:pt x="275589" y="2698750"/>
                    </a:lnTo>
                    <a:lnTo>
                      <a:pt x="189610" y="2680589"/>
                    </a:lnTo>
                    <a:lnTo>
                      <a:pt x="181482" y="2675382"/>
                    </a:lnTo>
                    <a:lnTo>
                      <a:pt x="173101" y="2671954"/>
                    </a:lnTo>
                    <a:lnTo>
                      <a:pt x="151892" y="2667762"/>
                    </a:lnTo>
                    <a:lnTo>
                      <a:pt x="127127" y="2665223"/>
                    </a:lnTo>
                    <a:lnTo>
                      <a:pt x="101727" y="2664080"/>
                    </a:lnTo>
                    <a:lnTo>
                      <a:pt x="77470" y="2662556"/>
                    </a:lnTo>
                    <a:lnTo>
                      <a:pt x="54356" y="2659126"/>
                    </a:lnTo>
                    <a:lnTo>
                      <a:pt x="43942" y="2656460"/>
                    </a:lnTo>
                    <a:lnTo>
                      <a:pt x="35052" y="2653157"/>
                    </a:lnTo>
                    <a:lnTo>
                      <a:pt x="27305" y="2648586"/>
                    </a:lnTo>
                    <a:lnTo>
                      <a:pt x="20319" y="2643632"/>
                    </a:lnTo>
                    <a:lnTo>
                      <a:pt x="13462" y="2625599"/>
                    </a:lnTo>
                    <a:lnTo>
                      <a:pt x="8001" y="2605532"/>
                    </a:lnTo>
                    <a:lnTo>
                      <a:pt x="4571" y="2584069"/>
                    </a:lnTo>
                    <a:lnTo>
                      <a:pt x="1905" y="2561082"/>
                    </a:lnTo>
                    <a:lnTo>
                      <a:pt x="0" y="2536952"/>
                    </a:lnTo>
                    <a:lnTo>
                      <a:pt x="0" y="2511680"/>
                    </a:lnTo>
                    <a:lnTo>
                      <a:pt x="1905" y="2459229"/>
                    </a:lnTo>
                    <a:lnTo>
                      <a:pt x="8762" y="2349881"/>
                    </a:lnTo>
                    <a:lnTo>
                      <a:pt x="10032" y="2295525"/>
                    </a:lnTo>
                    <a:lnTo>
                      <a:pt x="8001" y="2243837"/>
                    </a:lnTo>
                    <a:lnTo>
                      <a:pt x="13462" y="2232914"/>
                    </a:lnTo>
                    <a:lnTo>
                      <a:pt x="20319" y="2220850"/>
                    </a:lnTo>
                    <a:lnTo>
                      <a:pt x="27305" y="2207642"/>
                    </a:lnTo>
                    <a:lnTo>
                      <a:pt x="35052" y="2194052"/>
                    </a:lnTo>
                    <a:lnTo>
                      <a:pt x="43180" y="2177797"/>
                    </a:lnTo>
                    <a:lnTo>
                      <a:pt x="50799" y="2159381"/>
                    </a:lnTo>
                    <a:lnTo>
                      <a:pt x="58166" y="2139062"/>
                    </a:lnTo>
                    <a:lnTo>
                      <a:pt x="64388" y="2116710"/>
                    </a:lnTo>
                    <a:lnTo>
                      <a:pt x="69342" y="2091437"/>
                    </a:lnTo>
                    <a:lnTo>
                      <a:pt x="73913" y="2063243"/>
                    </a:lnTo>
                    <a:lnTo>
                      <a:pt x="75564" y="2031873"/>
                    </a:lnTo>
                    <a:lnTo>
                      <a:pt x="75564" y="1996822"/>
                    </a:lnTo>
                    <a:lnTo>
                      <a:pt x="72009" y="1958722"/>
                    </a:lnTo>
                    <a:lnTo>
                      <a:pt x="66674" y="1915668"/>
                    </a:lnTo>
                    <a:lnTo>
                      <a:pt x="58166" y="1870075"/>
                    </a:lnTo>
                    <a:lnTo>
                      <a:pt x="52705" y="1845183"/>
                    </a:lnTo>
                    <a:lnTo>
                      <a:pt x="45846" y="1819529"/>
                    </a:lnTo>
                    <a:lnTo>
                      <a:pt x="49276" y="1800352"/>
                    </a:lnTo>
                    <a:lnTo>
                      <a:pt x="55499" y="1783335"/>
                    </a:lnTo>
                    <a:lnTo>
                      <a:pt x="72009" y="1748663"/>
                    </a:lnTo>
                    <a:lnTo>
                      <a:pt x="89788" y="1715008"/>
                    </a:lnTo>
                    <a:lnTo>
                      <a:pt x="97535" y="1696974"/>
                    </a:lnTo>
                    <a:lnTo>
                      <a:pt x="104394" y="1679575"/>
                    </a:lnTo>
                    <a:lnTo>
                      <a:pt x="102488" y="1662685"/>
                    </a:lnTo>
                    <a:lnTo>
                      <a:pt x="103631" y="1643761"/>
                    </a:lnTo>
                    <a:lnTo>
                      <a:pt x="105917" y="1623061"/>
                    </a:lnTo>
                    <a:lnTo>
                      <a:pt x="110617" y="1602232"/>
                    </a:lnTo>
                    <a:lnTo>
                      <a:pt x="115951" y="1582294"/>
                    </a:lnTo>
                    <a:lnTo>
                      <a:pt x="122935" y="1564514"/>
                    </a:lnTo>
                    <a:lnTo>
                      <a:pt x="129920" y="1549908"/>
                    </a:lnTo>
                    <a:lnTo>
                      <a:pt x="137541" y="1538479"/>
                    </a:lnTo>
                    <a:lnTo>
                      <a:pt x="137159" y="1532510"/>
                    </a:lnTo>
                    <a:lnTo>
                      <a:pt x="136017" y="1523873"/>
                    </a:lnTo>
                    <a:lnTo>
                      <a:pt x="132588" y="1506855"/>
                    </a:lnTo>
                    <a:lnTo>
                      <a:pt x="129159" y="1499744"/>
                    </a:lnTo>
                    <a:lnTo>
                      <a:pt x="123698" y="1494791"/>
                    </a:lnTo>
                    <a:lnTo>
                      <a:pt x="117856" y="1493648"/>
                    </a:lnTo>
                    <a:lnTo>
                      <a:pt x="109855" y="1498220"/>
                    </a:lnTo>
                    <a:lnTo>
                      <a:pt x="104394" y="1484249"/>
                    </a:lnTo>
                    <a:lnTo>
                      <a:pt x="101727" y="1469517"/>
                    </a:lnTo>
                    <a:lnTo>
                      <a:pt x="100964" y="1454023"/>
                    </a:lnTo>
                    <a:lnTo>
                      <a:pt x="100964" y="1437895"/>
                    </a:lnTo>
                    <a:lnTo>
                      <a:pt x="103631" y="1405001"/>
                    </a:lnTo>
                    <a:lnTo>
                      <a:pt x="107949" y="1373379"/>
                    </a:lnTo>
                    <a:lnTo>
                      <a:pt x="111378" y="1345820"/>
                    </a:lnTo>
                    <a:lnTo>
                      <a:pt x="111378" y="1333754"/>
                    </a:lnTo>
                    <a:lnTo>
                      <a:pt x="111378" y="1323214"/>
                    </a:lnTo>
                    <a:lnTo>
                      <a:pt x="109855" y="1315594"/>
                    </a:lnTo>
                    <a:lnTo>
                      <a:pt x="105917" y="1309624"/>
                    </a:lnTo>
                    <a:lnTo>
                      <a:pt x="100202" y="1306957"/>
                    </a:lnTo>
                    <a:lnTo>
                      <a:pt x="93217" y="1305814"/>
                    </a:lnTo>
                    <a:lnTo>
                      <a:pt x="93980" y="1292226"/>
                    </a:lnTo>
                    <a:lnTo>
                      <a:pt x="97535" y="1274954"/>
                    </a:lnTo>
                    <a:lnTo>
                      <a:pt x="102488" y="1257173"/>
                    </a:lnTo>
                    <a:lnTo>
                      <a:pt x="105917" y="1239774"/>
                    </a:lnTo>
                    <a:lnTo>
                      <a:pt x="109092" y="1225042"/>
                    </a:lnTo>
                    <a:lnTo>
                      <a:pt x="109092" y="1219073"/>
                    </a:lnTo>
                    <a:lnTo>
                      <a:pt x="107949" y="1214501"/>
                    </a:lnTo>
                    <a:lnTo>
                      <a:pt x="105917" y="1211199"/>
                    </a:lnTo>
                    <a:lnTo>
                      <a:pt x="103631" y="1209676"/>
                    </a:lnTo>
                    <a:lnTo>
                      <a:pt x="98298" y="1210438"/>
                    </a:lnTo>
                    <a:lnTo>
                      <a:pt x="92074" y="1212342"/>
                    </a:lnTo>
                    <a:lnTo>
                      <a:pt x="103631" y="1137920"/>
                    </a:lnTo>
                    <a:lnTo>
                      <a:pt x="116713" y="1064007"/>
                    </a:lnTo>
                    <a:lnTo>
                      <a:pt x="131826" y="990854"/>
                    </a:lnTo>
                    <a:lnTo>
                      <a:pt x="149859" y="917322"/>
                    </a:lnTo>
                    <a:lnTo>
                      <a:pt x="171069" y="845313"/>
                    </a:lnTo>
                    <a:lnTo>
                      <a:pt x="195834" y="773685"/>
                    </a:lnTo>
                    <a:lnTo>
                      <a:pt x="225424" y="703073"/>
                    </a:lnTo>
                    <a:lnTo>
                      <a:pt x="259842" y="632207"/>
                    </a:lnTo>
                    <a:lnTo>
                      <a:pt x="277113" y="621285"/>
                    </a:lnTo>
                    <a:lnTo>
                      <a:pt x="296799" y="606552"/>
                    </a:lnTo>
                    <a:lnTo>
                      <a:pt x="316484" y="589154"/>
                    </a:lnTo>
                    <a:lnTo>
                      <a:pt x="337692" y="571501"/>
                    </a:lnTo>
                    <a:lnTo>
                      <a:pt x="380110" y="529972"/>
                    </a:lnTo>
                    <a:lnTo>
                      <a:pt x="418592" y="486157"/>
                    </a:lnTo>
                    <a:lnTo>
                      <a:pt x="435228" y="464313"/>
                    </a:lnTo>
                    <a:lnTo>
                      <a:pt x="450976" y="443992"/>
                    </a:lnTo>
                    <a:lnTo>
                      <a:pt x="463295" y="425069"/>
                    </a:lnTo>
                    <a:lnTo>
                      <a:pt x="472567" y="407797"/>
                    </a:lnTo>
                    <a:lnTo>
                      <a:pt x="479170" y="392304"/>
                    </a:lnTo>
                    <a:lnTo>
                      <a:pt x="480695" y="380238"/>
                    </a:lnTo>
                    <a:lnTo>
                      <a:pt x="480695" y="374905"/>
                    </a:lnTo>
                    <a:lnTo>
                      <a:pt x="479170" y="370460"/>
                    </a:lnTo>
                    <a:lnTo>
                      <a:pt x="475995" y="367030"/>
                    </a:lnTo>
                    <a:lnTo>
                      <a:pt x="472567" y="365507"/>
                    </a:lnTo>
                    <a:lnTo>
                      <a:pt x="491489" y="359538"/>
                    </a:lnTo>
                    <a:lnTo>
                      <a:pt x="509651" y="352680"/>
                    </a:lnTo>
                    <a:lnTo>
                      <a:pt x="527303" y="344044"/>
                    </a:lnTo>
                    <a:lnTo>
                      <a:pt x="543940" y="334646"/>
                    </a:lnTo>
                    <a:lnTo>
                      <a:pt x="559689" y="323977"/>
                    </a:lnTo>
                    <a:lnTo>
                      <a:pt x="573531" y="313818"/>
                    </a:lnTo>
                    <a:lnTo>
                      <a:pt x="597534" y="290449"/>
                    </a:lnTo>
                    <a:lnTo>
                      <a:pt x="606806" y="279527"/>
                    </a:lnTo>
                    <a:lnTo>
                      <a:pt x="614806" y="268224"/>
                    </a:lnTo>
                    <a:lnTo>
                      <a:pt x="621029" y="257683"/>
                    </a:lnTo>
                    <a:lnTo>
                      <a:pt x="624459" y="248158"/>
                    </a:lnTo>
                    <a:lnTo>
                      <a:pt x="625220" y="240666"/>
                    </a:lnTo>
                    <a:lnTo>
                      <a:pt x="624459" y="233554"/>
                    </a:lnTo>
                    <a:lnTo>
                      <a:pt x="621792" y="228600"/>
                    </a:lnTo>
                    <a:lnTo>
                      <a:pt x="615568" y="225172"/>
                    </a:lnTo>
                    <a:lnTo>
                      <a:pt x="624459" y="224029"/>
                    </a:lnTo>
                    <a:lnTo>
                      <a:pt x="634873" y="221869"/>
                    </a:lnTo>
                    <a:lnTo>
                      <a:pt x="646429" y="218060"/>
                    </a:lnTo>
                    <a:lnTo>
                      <a:pt x="658748" y="213869"/>
                    </a:lnTo>
                    <a:lnTo>
                      <a:pt x="686181" y="202566"/>
                    </a:lnTo>
                    <a:lnTo>
                      <a:pt x="713867" y="187833"/>
                    </a:lnTo>
                    <a:lnTo>
                      <a:pt x="740156" y="169038"/>
                    </a:lnTo>
                    <a:lnTo>
                      <a:pt x="764031" y="148210"/>
                    </a:lnTo>
                    <a:lnTo>
                      <a:pt x="773684" y="136144"/>
                    </a:lnTo>
                    <a:lnTo>
                      <a:pt x="782192" y="124080"/>
                    </a:lnTo>
                    <a:lnTo>
                      <a:pt x="789431" y="111252"/>
                    </a:lnTo>
                    <a:lnTo>
                      <a:pt x="793750" y="97283"/>
                    </a:lnTo>
                    <a:lnTo>
                      <a:pt x="808736" y="97283"/>
                    </a:lnTo>
                    <a:lnTo>
                      <a:pt x="825373" y="97283"/>
                    </a:lnTo>
                    <a:lnTo>
                      <a:pt x="843787" y="95885"/>
                    </a:lnTo>
                    <a:lnTo>
                      <a:pt x="864997" y="93219"/>
                    </a:lnTo>
                    <a:lnTo>
                      <a:pt x="908558" y="86360"/>
                    </a:lnTo>
                    <a:lnTo>
                      <a:pt x="953262" y="76200"/>
                    </a:lnTo>
                    <a:lnTo>
                      <a:pt x="975359" y="69088"/>
                    </a:lnTo>
                    <a:lnTo>
                      <a:pt x="996442" y="62230"/>
                    </a:lnTo>
                    <a:lnTo>
                      <a:pt x="1015745" y="53594"/>
                    </a:lnTo>
                    <a:lnTo>
                      <a:pt x="1033145" y="44958"/>
                    </a:lnTo>
                    <a:lnTo>
                      <a:pt x="1048892" y="34672"/>
                    </a:lnTo>
                    <a:lnTo>
                      <a:pt x="1061212" y="24130"/>
                    </a:lnTo>
                    <a:lnTo>
                      <a:pt x="1070864" y="13208"/>
                    </a:lnTo>
                    <a:lnTo>
                      <a:pt x="1076325" y="0"/>
                    </a:lnTo>
                    <a:lnTo>
                      <a:pt x="1089406" y="8002"/>
                    </a:lnTo>
                    <a:lnTo>
                      <a:pt x="1102487" y="13208"/>
                    </a:lnTo>
                    <a:lnTo>
                      <a:pt x="1117218" y="16638"/>
                    </a:lnTo>
                    <a:lnTo>
                      <a:pt x="1132967" y="18543"/>
                    </a:lnTo>
                    <a:lnTo>
                      <a:pt x="1165733" y="18543"/>
                    </a:lnTo>
                    <a:lnTo>
                      <a:pt x="1199642" y="15875"/>
                    </a:lnTo>
                    <a:lnTo>
                      <a:pt x="1233170" y="10541"/>
                    </a:lnTo>
                    <a:lnTo>
                      <a:pt x="1265555" y="5335"/>
                    </a:lnTo>
                    <a:lnTo>
                      <a:pt x="1294511" y="1144"/>
                    </a:lnTo>
                    <a:lnTo>
                      <a:pt x="1306830" y="0"/>
                    </a:lnTo>
                    <a:lnTo>
                      <a:pt x="1318768" y="0"/>
                    </a:lnTo>
                    <a:lnTo>
                      <a:pt x="1348105" y="19305"/>
                    </a:lnTo>
                    <a:lnTo>
                      <a:pt x="1374267" y="36196"/>
                    </a:lnTo>
                    <a:lnTo>
                      <a:pt x="1399031" y="52071"/>
                    </a:lnTo>
                    <a:lnTo>
                      <a:pt x="1421002" y="65660"/>
                    </a:lnTo>
                    <a:lnTo>
                      <a:pt x="1440942" y="76963"/>
                    </a:lnTo>
                    <a:lnTo>
                      <a:pt x="1459483" y="87122"/>
                    </a:lnTo>
                    <a:lnTo>
                      <a:pt x="1476121" y="95885"/>
                    </a:lnTo>
                    <a:lnTo>
                      <a:pt x="1490726" y="103760"/>
                    </a:lnTo>
                    <a:lnTo>
                      <a:pt x="1504187" y="109474"/>
                    </a:lnTo>
                    <a:lnTo>
                      <a:pt x="1515364" y="114682"/>
                    </a:lnTo>
                    <a:lnTo>
                      <a:pt x="1525777" y="118110"/>
                    </a:lnTo>
                    <a:lnTo>
                      <a:pt x="1534668" y="120777"/>
                    </a:lnTo>
                    <a:lnTo>
                      <a:pt x="1542796" y="122555"/>
                    </a:lnTo>
                    <a:lnTo>
                      <a:pt x="1549653" y="123318"/>
                    </a:lnTo>
                    <a:lnTo>
                      <a:pt x="1561337" y="123318"/>
                    </a:lnTo>
                    <a:lnTo>
                      <a:pt x="1568958" y="120777"/>
                    </a:lnTo>
                    <a:lnTo>
                      <a:pt x="1575180" y="117349"/>
                    </a:lnTo>
                    <a:lnTo>
                      <a:pt x="1585595" y="107188"/>
                    </a:lnTo>
                    <a:lnTo>
                      <a:pt x="1590928" y="103760"/>
                    </a:lnTo>
                    <a:lnTo>
                      <a:pt x="1597914" y="100711"/>
                    </a:lnTo>
                    <a:lnTo>
                      <a:pt x="1607565" y="100330"/>
                    </a:lnTo>
                    <a:lnTo>
                      <a:pt x="1620646" y="102616"/>
                    </a:lnTo>
                    <a:lnTo>
                      <a:pt x="1661921" y="113919"/>
                    </a:lnTo>
                    <a:lnTo>
                      <a:pt x="1697736" y="125222"/>
                    </a:lnTo>
                    <a:lnTo>
                      <a:pt x="1729358" y="136144"/>
                    </a:lnTo>
                    <a:lnTo>
                      <a:pt x="1758315" y="149352"/>
                    </a:lnTo>
                    <a:lnTo>
                      <a:pt x="1784477" y="165608"/>
                    </a:lnTo>
                    <a:lnTo>
                      <a:pt x="1808352" y="186310"/>
                    </a:lnTo>
                    <a:lnTo>
                      <a:pt x="1831086" y="213107"/>
                    </a:lnTo>
                    <a:lnTo>
                      <a:pt x="1842643" y="228600"/>
                    </a:lnTo>
                    <a:lnTo>
                      <a:pt x="1853056" y="246761"/>
                    </a:lnTo>
                    <a:lnTo>
                      <a:pt x="1835784" y="258827"/>
                    </a:lnTo>
                    <a:lnTo>
                      <a:pt x="1818005" y="271654"/>
                    </a:lnTo>
                    <a:lnTo>
                      <a:pt x="1779524" y="301752"/>
                    </a:lnTo>
                    <a:lnTo>
                      <a:pt x="1739011" y="336043"/>
                    </a:lnTo>
                    <a:lnTo>
                      <a:pt x="1696974" y="374905"/>
                    </a:lnTo>
                    <a:lnTo>
                      <a:pt x="1654936" y="416433"/>
                    </a:lnTo>
                    <a:lnTo>
                      <a:pt x="1612899" y="462026"/>
                    </a:lnTo>
                    <a:lnTo>
                      <a:pt x="1572514" y="509270"/>
                    </a:lnTo>
                    <a:lnTo>
                      <a:pt x="1533905" y="560198"/>
                    </a:lnTo>
                    <a:lnTo>
                      <a:pt x="1498853" y="613283"/>
                    </a:lnTo>
                    <a:lnTo>
                      <a:pt x="1467230" y="668782"/>
                    </a:lnTo>
                    <a:lnTo>
                      <a:pt x="1440942" y="725679"/>
                    </a:lnTo>
                    <a:lnTo>
                      <a:pt x="1419733" y="784226"/>
                    </a:lnTo>
                    <a:lnTo>
                      <a:pt x="1410970" y="813182"/>
                    </a:lnTo>
                    <a:lnTo>
                      <a:pt x="1405127" y="843407"/>
                    </a:lnTo>
                    <a:lnTo>
                      <a:pt x="1400555" y="873633"/>
                    </a:lnTo>
                    <a:lnTo>
                      <a:pt x="1398143" y="903732"/>
                    </a:lnTo>
                    <a:lnTo>
                      <a:pt x="1396999" y="933958"/>
                    </a:lnTo>
                    <a:lnTo>
                      <a:pt x="1399031" y="964820"/>
                    </a:lnTo>
                    <a:lnTo>
                      <a:pt x="1402461" y="995045"/>
                    </a:lnTo>
                    <a:lnTo>
                      <a:pt x="1409446" y="1026288"/>
                    </a:lnTo>
                    <a:lnTo>
                      <a:pt x="1385824" y="1040639"/>
                    </a:lnTo>
                    <a:lnTo>
                      <a:pt x="1363852" y="1057276"/>
                    </a:lnTo>
                    <a:lnTo>
                      <a:pt x="1344676" y="1074294"/>
                    </a:lnTo>
                    <a:lnTo>
                      <a:pt x="1326133" y="1093089"/>
                    </a:lnTo>
                    <a:lnTo>
                      <a:pt x="1310258" y="1113029"/>
                    </a:lnTo>
                    <a:lnTo>
                      <a:pt x="1296034" y="1133857"/>
                    </a:lnTo>
                    <a:lnTo>
                      <a:pt x="1283334" y="1156082"/>
                    </a:lnTo>
                    <a:lnTo>
                      <a:pt x="1271777" y="1178688"/>
                    </a:lnTo>
                    <a:lnTo>
                      <a:pt x="1262126" y="1202436"/>
                    </a:lnTo>
                    <a:lnTo>
                      <a:pt x="1254378" y="1226567"/>
                    </a:lnTo>
                    <a:lnTo>
                      <a:pt x="1240917" y="1276732"/>
                    </a:lnTo>
                    <a:lnTo>
                      <a:pt x="1233170" y="1328420"/>
                    </a:lnTo>
                    <a:lnTo>
                      <a:pt x="1229740" y="1380872"/>
                    </a:lnTo>
                    <a:lnTo>
                      <a:pt x="1229740" y="1434466"/>
                    </a:lnTo>
                    <a:lnTo>
                      <a:pt x="1233170" y="1486917"/>
                    </a:lnTo>
                    <a:lnTo>
                      <a:pt x="1238631" y="1537844"/>
                    </a:lnTo>
                    <a:lnTo>
                      <a:pt x="1246251" y="1586866"/>
                    </a:lnTo>
                    <a:lnTo>
                      <a:pt x="1255140" y="1633220"/>
                    </a:lnTo>
                    <a:lnTo>
                      <a:pt x="1265555" y="1675511"/>
                    </a:lnTo>
                    <a:lnTo>
                      <a:pt x="1275206" y="1714247"/>
                    </a:lnTo>
                    <a:lnTo>
                      <a:pt x="1285621" y="1747901"/>
                    </a:lnTo>
                    <a:lnTo>
                      <a:pt x="1281430" y="1745997"/>
                    </a:lnTo>
                    <a:lnTo>
                      <a:pt x="1275206" y="1741043"/>
                    </a:lnTo>
                    <a:lnTo>
                      <a:pt x="1268349" y="1733169"/>
                    </a:lnTo>
                    <a:lnTo>
                      <a:pt x="1260221" y="1723010"/>
                    </a:lnTo>
                    <a:lnTo>
                      <a:pt x="1250949" y="1709039"/>
                    </a:lnTo>
                    <a:lnTo>
                      <a:pt x="1240917" y="1693545"/>
                    </a:lnTo>
                    <a:lnTo>
                      <a:pt x="1230503" y="1674749"/>
                    </a:lnTo>
                    <a:lnTo>
                      <a:pt x="1219326" y="1653922"/>
                    </a:lnTo>
                    <a:lnTo>
                      <a:pt x="1208531" y="1629792"/>
                    </a:lnTo>
                    <a:lnTo>
                      <a:pt x="1198117" y="1604138"/>
                    </a:lnTo>
                    <a:lnTo>
                      <a:pt x="1187703" y="1576579"/>
                    </a:lnTo>
                    <a:lnTo>
                      <a:pt x="1176909" y="1546098"/>
                    </a:lnTo>
                    <a:lnTo>
                      <a:pt x="1168018" y="1513586"/>
                    </a:lnTo>
                    <a:lnTo>
                      <a:pt x="1159509" y="1479297"/>
                    </a:lnTo>
                    <a:lnTo>
                      <a:pt x="1152270" y="1443101"/>
                    </a:lnTo>
                    <a:lnTo>
                      <a:pt x="1147190" y="1404239"/>
                    </a:lnTo>
                    <a:lnTo>
                      <a:pt x="1137539" y="1405764"/>
                    </a:lnTo>
                    <a:lnTo>
                      <a:pt x="1129537" y="1413638"/>
                    </a:lnTo>
                    <a:lnTo>
                      <a:pt x="1121790" y="1426464"/>
                    </a:lnTo>
                    <a:lnTo>
                      <a:pt x="1114806" y="1445388"/>
                    </a:lnTo>
                    <a:lnTo>
                      <a:pt x="1108709" y="1468755"/>
                    </a:lnTo>
                    <a:lnTo>
                      <a:pt x="1103248" y="1496314"/>
                    </a:lnTo>
                    <a:lnTo>
                      <a:pt x="1097914" y="1527176"/>
                    </a:lnTo>
                    <a:lnTo>
                      <a:pt x="1093597" y="1561211"/>
                    </a:lnTo>
                    <a:lnTo>
                      <a:pt x="1090167" y="1597788"/>
                    </a:lnTo>
                    <a:lnTo>
                      <a:pt x="1087501" y="1636649"/>
                    </a:lnTo>
                    <a:lnTo>
                      <a:pt x="1083183" y="1716913"/>
                    </a:lnTo>
                    <a:lnTo>
                      <a:pt x="1081278" y="1798829"/>
                    </a:lnTo>
                    <a:lnTo>
                      <a:pt x="1081278" y="1838452"/>
                    </a:lnTo>
                    <a:lnTo>
                      <a:pt x="1081278" y="1876172"/>
                    </a:lnTo>
                    <a:lnTo>
                      <a:pt x="1068959" y="1850517"/>
                    </a:lnTo>
                    <a:lnTo>
                      <a:pt x="1057783" y="1822958"/>
                    </a:lnTo>
                    <a:lnTo>
                      <a:pt x="1048131" y="1793494"/>
                    </a:lnTo>
                    <a:lnTo>
                      <a:pt x="1039240" y="1763395"/>
                    </a:lnTo>
                    <a:lnTo>
                      <a:pt x="1024636" y="1699642"/>
                    </a:lnTo>
                    <a:lnTo>
                      <a:pt x="1012317" y="1633220"/>
                    </a:lnTo>
                    <a:lnTo>
                      <a:pt x="1004189" y="1565276"/>
                    </a:lnTo>
                    <a:lnTo>
                      <a:pt x="998092" y="1496314"/>
                    </a:lnTo>
                    <a:lnTo>
                      <a:pt x="994537" y="1428370"/>
                    </a:lnTo>
                    <a:lnTo>
                      <a:pt x="992631" y="1362076"/>
                    </a:lnTo>
                    <a:lnTo>
                      <a:pt x="991870" y="1298322"/>
                    </a:lnTo>
                    <a:lnTo>
                      <a:pt x="991108" y="1239774"/>
                    </a:lnTo>
                    <a:lnTo>
                      <a:pt x="991870" y="1186307"/>
                    </a:lnTo>
                    <a:lnTo>
                      <a:pt x="991870" y="1162177"/>
                    </a:lnTo>
                    <a:lnTo>
                      <a:pt x="991870" y="1140588"/>
                    </a:lnTo>
                    <a:lnTo>
                      <a:pt x="991870" y="1119886"/>
                    </a:lnTo>
                    <a:lnTo>
                      <a:pt x="991108" y="1101726"/>
                    </a:lnTo>
                    <a:lnTo>
                      <a:pt x="990345" y="1086358"/>
                    </a:lnTo>
                    <a:lnTo>
                      <a:pt x="989203" y="1072770"/>
                    </a:lnTo>
                    <a:lnTo>
                      <a:pt x="988440" y="1062101"/>
                    </a:lnTo>
                    <a:lnTo>
                      <a:pt x="985647" y="1054227"/>
                    </a:lnTo>
                    <a:lnTo>
                      <a:pt x="984123" y="1049401"/>
                    </a:lnTo>
                    <a:lnTo>
                      <a:pt x="981456" y="1047497"/>
                    </a:lnTo>
                    <a:lnTo>
                      <a:pt x="976122" y="1049401"/>
                    </a:lnTo>
                    <a:lnTo>
                      <a:pt x="971042" y="1057276"/>
                    </a:lnTo>
                    <a:lnTo>
                      <a:pt x="964945" y="1068198"/>
                    </a:lnTo>
                    <a:lnTo>
                      <a:pt x="958723" y="1084835"/>
                    </a:lnTo>
                    <a:lnTo>
                      <a:pt x="953262" y="1103630"/>
                    </a:lnTo>
                    <a:lnTo>
                      <a:pt x="947165" y="1126998"/>
                    </a:lnTo>
                    <a:lnTo>
                      <a:pt x="940181" y="1151510"/>
                    </a:lnTo>
                    <a:lnTo>
                      <a:pt x="934847" y="1179449"/>
                    </a:lnTo>
                    <a:lnTo>
                      <a:pt x="922528" y="1238632"/>
                    </a:lnTo>
                    <a:lnTo>
                      <a:pt x="911351" y="1300861"/>
                    </a:lnTo>
                    <a:lnTo>
                      <a:pt x="901700" y="1362838"/>
                    </a:lnTo>
                    <a:lnTo>
                      <a:pt x="898143" y="1391032"/>
                    </a:lnTo>
                    <a:lnTo>
                      <a:pt x="894714" y="1418972"/>
                    </a:lnTo>
                    <a:lnTo>
                      <a:pt x="891286" y="1387729"/>
                    </a:lnTo>
                    <a:lnTo>
                      <a:pt x="888618" y="1359408"/>
                    </a:lnTo>
                    <a:lnTo>
                      <a:pt x="885062" y="1333754"/>
                    </a:lnTo>
                    <a:lnTo>
                      <a:pt x="882395" y="1311148"/>
                    </a:lnTo>
                    <a:lnTo>
                      <a:pt x="878967" y="1292226"/>
                    </a:lnTo>
                    <a:lnTo>
                      <a:pt x="875411" y="1274954"/>
                    </a:lnTo>
                    <a:lnTo>
                      <a:pt x="872743" y="1260983"/>
                    </a:lnTo>
                    <a:lnTo>
                      <a:pt x="869314" y="1250061"/>
                    </a:lnTo>
                    <a:lnTo>
                      <a:pt x="866520" y="1240536"/>
                    </a:lnTo>
                    <a:lnTo>
                      <a:pt x="863092" y="1233424"/>
                    </a:lnTo>
                    <a:lnTo>
                      <a:pt x="860425" y="1229233"/>
                    </a:lnTo>
                    <a:lnTo>
                      <a:pt x="857758" y="1226567"/>
                    </a:lnTo>
                    <a:lnTo>
                      <a:pt x="854964" y="1225804"/>
                    </a:lnTo>
                    <a:lnTo>
                      <a:pt x="852678" y="1226567"/>
                    </a:lnTo>
                    <a:lnTo>
                      <a:pt x="848106" y="1234567"/>
                    </a:lnTo>
                    <a:lnTo>
                      <a:pt x="843787" y="1247395"/>
                    </a:lnTo>
                    <a:lnTo>
                      <a:pt x="840359" y="1265429"/>
                    </a:lnTo>
                    <a:lnTo>
                      <a:pt x="837692" y="1288035"/>
                    </a:lnTo>
                    <a:lnTo>
                      <a:pt x="835787" y="1312926"/>
                    </a:lnTo>
                    <a:lnTo>
                      <a:pt x="835787" y="1340486"/>
                    </a:lnTo>
                    <a:lnTo>
                      <a:pt x="836929" y="1368807"/>
                    </a:lnTo>
                    <a:lnTo>
                      <a:pt x="838453" y="1398270"/>
                    </a:lnTo>
                    <a:lnTo>
                      <a:pt x="841883" y="1426464"/>
                    </a:lnTo>
                    <a:lnTo>
                      <a:pt x="833373" y="1425702"/>
                    </a:lnTo>
                    <a:lnTo>
                      <a:pt x="821817" y="1420495"/>
                    </a:lnTo>
                    <a:lnTo>
                      <a:pt x="810259" y="1410336"/>
                    </a:lnTo>
                    <a:lnTo>
                      <a:pt x="797940" y="1395604"/>
                    </a:lnTo>
                    <a:lnTo>
                      <a:pt x="785240" y="1377442"/>
                    </a:lnTo>
                    <a:lnTo>
                      <a:pt x="771017" y="1355979"/>
                    </a:lnTo>
                    <a:lnTo>
                      <a:pt x="757047" y="1330326"/>
                    </a:lnTo>
                    <a:lnTo>
                      <a:pt x="742061" y="1301623"/>
                    </a:lnTo>
                    <a:lnTo>
                      <a:pt x="727837" y="1270763"/>
                    </a:lnTo>
                    <a:lnTo>
                      <a:pt x="713104" y="1237235"/>
                    </a:lnTo>
                    <a:lnTo>
                      <a:pt x="698881" y="1200913"/>
                    </a:lnTo>
                    <a:lnTo>
                      <a:pt x="685037" y="1162177"/>
                    </a:lnTo>
                    <a:lnTo>
                      <a:pt x="670687" y="1122554"/>
                    </a:lnTo>
                    <a:lnTo>
                      <a:pt x="658748" y="1081405"/>
                    </a:lnTo>
                    <a:lnTo>
                      <a:pt x="634873" y="995807"/>
                    </a:lnTo>
                    <a:lnTo>
                      <a:pt x="627126" y="1012317"/>
                    </a:lnTo>
                    <a:lnTo>
                      <a:pt x="621029" y="1030479"/>
                    </a:lnTo>
                    <a:lnTo>
                      <a:pt x="616712" y="1050036"/>
                    </a:lnTo>
                    <a:lnTo>
                      <a:pt x="614806" y="1070864"/>
                    </a:lnTo>
                    <a:lnTo>
                      <a:pt x="614045" y="1093089"/>
                    </a:lnTo>
                    <a:lnTo>
                      <a:pt x="615568" y="1115695"/>
                    </a:lnTo>
                    <a:lnTo>
                      <a:pt x="618362" y="1139826"/>
                    </a:lnTo>
                    <a:lnTo>
                      <a:pt x="622934" y="1164717"/>
                    </a:lnTo>
                    <a:lnTo>
                      <a:pt x="634873" y="1217169"/>
                    </a:lnTo>
                    <a:lnTo>
                      <a:pt x="651509" y="1270763"/>
                    </a:lnTo>
                    <a:lnTo>
                      <a:pt x="670687" y="1325119"/>
                    </a:lnTo>
                    <a:lnTo>
                      <a:pt x="691895" y="1378967"/>
                    </a:lnTo>
                    <a:lnTo>
                      <a:pt x="713867" y="1431798"/>
                    </a:lnTo>
                    <a:lnTo>
                      <a:pt x="735076" y="1481582"/>
                    </a:lnTo>
                    <a:lnTo>
                      <a:pt x="755142" y="1529080"/>
                    </a:lnTo>
                    <a:lnTo>
                      <a:pt x="764793" y="1550670"/>
                    </a:lnTo>
                    <a:lnTo>
                      <a:pt x="772922" y="1571372"/>
                    </a:lnTo>
                    <a:lnTo>
                      <a:pt x="780668" y="1590167"/>
                    </a:lnTo>
                    <a:lnTo>
                      <a:pt x="787526" y="1608329"/>
                    </a:lnTo>
                    <a:lnTo>
                      <a:pt x="792987" y="1624585"/>
                    </a:lnTo>
                    <a:lnTo>
                      <a:pt x="796417" y="1638554"/>
                    </a:lnTo>
                    <a:lnTo>
                      <a:pt x="799845" y="1651254"/>
                    </a:lnTo>
                    <a:lnTo>
                      <a:pt x="800608" y="1661923"/>
                    </a:lnTo>
                    <a:lnTo>
                      <a:pt x="799845" y="1670558"/>
                    </a:lnTo>
                    <a:lnTo>
                      <a:pt x="797178" y="1676147"/>
                    </a:lnTo>
                    <a:lnTo>
                      <a:pt x="783336" y="1674749"/>
                    </a:lnTo>
                    <a:lnTo>
                      <a:pt x="768223" y="1669416"/>
                    </a:lnTo>
                    <a:lnTo>
                      <a:pt x="753998" y="1662685"/>
                    </a:lnTo>
                    <a:lnTo>
                      <a:pt x="740156" y="1653160"/>
                    </a:lnTo>
                    <a:lnTo>
                      <a:pt x="725423" y="1641856"/>
                    </a:lnTo>
                    <a:lnTo>
                      <a:pt x="712342" y="1628267"/>
                    </a:lnTo>
                    <a:lnTo>
                      <a:pt x="684276" y="1596264"/>
                    </a:lnTo>
                    <a:lnTo>
                      <a:pt x="657987" y="1559307"/>
                    </a:lnTo>
                    <a:lnTo>
                      <a:pt x="633348" y="1517777"/>
                    </a:lnTo>
                    <a:lnTo>
                      <a:pt x="608711" y="1474089"/>
                    </a:lnTo>
                    <a:lnTo>
                      <a:pt x="587120" y="1429132"/>
                    </a:lnTo>
                    <a:lnTo>
                      <a:pt x="565912" y="1385444"/>
                    </a:lnTo>
                    <a:lnTo>
                      <a:pt x="547370" y="1342391"/>
                    </a:lnTo>
                    <a:lnTo>
                      <a:pt x="530859" y="1302386"/>
                    </a:lnTo>
                    <a:lnTo>
                      <a:pt x="522731" y="1284351"/>
                    </a:lnTo>
                    <a:lnTo>
                      <a:pt x="515747" y="1268095"/>
                    </a:lnTo>
                    <a:lnTo>
                      <a:pt x="509651" y="1252601"/>
                    </a:lnTo>
                    <a:lnTo>
                      <a:pt x="503428" y="1239774"/>
                    </a:lnTo>
                    <a:lnTo>
                      <a:pt x="498475" y="1227710"/>
                    </a:lnTo>
                    <a:lnTo>
                      <a:pt x="493776" y="1217930"/>
                    </a:lnTo>
                    <a:lnTo>
                      <a:pt x="490347" y="1211199"/>
                    </a:lnTo>
                    <a:lnTo>
                      <a:pt x="487679" y="1207008"/>
                    </a:lnTo>
                    <a:lnTo>
                      <a:pt x="484886" y="1204342"/>
                    </a:lnTo>
                    <a:lnTo>
                      <a:pt x="483362" y="1205104"/>
                    </a:lnTo>
                    <a:lnTo>
                      <a:pt x="484123" y="1242061"/>
                    </a:lnTo>
                    <a:lnTo>
                      <a:pt x="486028" y="1276732"/>
                    </a:lnTo>
                    <a:lnTo>
                      <a:pt x="489584" y="1310386"/>
                    </a:lnTo>
                    <a:lnTo>
                      <a:pt x="493776" y="1342391"/>
                    </a:lnTo>
                    <a:lnTo>
                      <a:pt x="499237" y="1373379"/>
                    </a:lnTo>
                    <a:lnTo>
                      <a:pt x="505333" y="1402335"/>
                    </a:lnTo>
                    <a:lnTo>
                      <a:pt x="512317" y="1429894"/>
                    </a:lnTo>
                    <a:lnTo>
                      <a:pt x="520064" y="1456691"/>
                    </a:lnTo>
                    <a:lnTo>
                      <a:pt x="539242" y="1507617"/>
                    </a:lnTo>
                    <a:lnTo>
                      <a:pt x="560451" y="1553211"/>
                    </a:lnTo>
                    <a:lnTo>
                      <a:pt x="583945" y="1595501"/>
                    </a:lnTo>
                    <a:lnTo>
                      <a:pt x="609853" y="1633982"/>
                    </a:lnTo>
                    <a:lnTo>
                      <a:pt x="636015" y="1670558"/>
                    </a:lnTo>
                    <a:lnTo>
                      <a:pt x="663067" y="1704848"/>
                    </a:lnTo>
                    <a:lnTo>
                      <a:pt x="716661" y="1768602"/>
                    </a:lnTo>
                    <a:lnTo>
                      <a:pt x="767461" y="1829689"/>
                    </a:lnTo>
                    <a:lnTo>
                      <a:pt x="790193" y="1860677"/>
                    </a:lnTo>
                    <a:lnTo>
                      <a:pt x="810259" y="1892681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3141345" y="1964563"/>
                <a:ext cx="304165" cy="338710"/>
              </a:xfrm>
              <a:custGeom>
                <a:avLst/>
                <a:gdLst/>
                <a:ahLst/>
                <a:cxnLst/>
                <a:rect l="0" t="0" r="0" b="0"/>
                <a:pathLst>
                  <a:path w="304165" h="338710">
                    <a:moveTo>
                      <a:pt x="8762" y="83438"/>
                    </a:moveTo>
                    <a:lnTo>
                      <a:pt x="13843" y="72516"/>
                    </a:lnTo>
                    <a:lnTo>
                      <a:pt x="21971" y="61087"/>
                    </a:lnTo>
                    <a:lnTo>
                      <a:pt x="31622" y="50926"/>
                    </a:lnTo>
                    <a:lnTo>
                      <a:pt x="41909" y="40385"/>
                    </a:lnTo>
                    <a:lnTo>
                      <a:pt x="54356" y="31750"/>
                    </a:lnTo>
                    <a:lnTo>
                      <a:pt x="79756" y="16256"/>
                    </a:lnTo>
                    <a:lnTo>
                      <a:pt x="107950" y="6095"/>
                    </a:lnTo>
                    <a:lnTo>
                      <a:pt x="136778" y="0"/>
                    </a:lnTo>
                    <a:lnTo>
                      <a:pt x="150749" y="0"/>
                    </a:lnTo>
                    <a:lnTo>
                      <a:pt x="163830" y="762"/>
                    </a:lnTo>
                    <a:lnTo>
                      <a:pt x="176910" y="4572"/>
                    </a:lnTo>
                    <a:lnTo>
                      <a:pt x="189230" y="8763"/>
                    </a:lnTo>
                    <a:lnTo>
                      <a:pt x="207009" y="18922"/>
                    </a:lnTo>
                    <a:lnTo>
                      <a:pt x="222376" y="29463"/>
                    </a:lnTo>
                    <a:lnTo>
                      <a:pt x="237870" y="39623"/>
                    </a:lnTo>
                    <a:lnTo>
                      <a:pt x="250570" y="50926"/>
                    </a:lnTo>
                    <a:lnTo>
                      <a:pt x="271780" y="74294"/>
                    </a:lnTo>
                    <a:lnTo>
                      <a:pt x="287527" y="98425"/>
                    </a:lnTo>
                    <a:lnTo>
                      <a:pt x="297941" y="123316"/>
                    </a:lnTo>
                    <a:lnTo>
                      <a:pt x="303402" y="148209"/>
                    </a:lnTo>
                    <a:lnTo>
                      <a:pt x="304164" y="173101"/>
                    </a:lnTo>
                    <a:lnTo>
                      <a:pt x="301370" y="197357"/>
                    </a:lnTo>
                    <a:lnTo>
                      <a:pt x="294513" y="221488"/>
                    </a:lnTo>
                    <a:lnTo>
                      <a:pt x="284860" y="244856"/>
                    </a:lnTo>
                    <a:lnTo>
                      <a:pt x="272541" y="265557"/>
                    </a:lnTo>
                    <a:lnTo>
                      <a:pt x="258571" y="284479"/>
                    </a:lnTo>
                    <a:lnTo>
                      <a:pt x="241681" y="301370"/>
                    </a:lnTo>
                    <a:lnTo>
                      <a:pt x="223520" y="316103"/>
                    </a:lnTo>
                    <a:lnTo>
                      <a:pt x="205105" y="327406"/>
                    </a:lnTo>
                    <a:lnTo>
                      <a:pt x="185039" y="336041"/>
                    </a:lnTo>
                    <a:lnTo>
                      <a:pt x="169164" y="338709"/>
                    </a:lnTo>
                    <a:lnTo>
                      <a:pt x="153415" y="338709"/>
                    </a:lnTo>
                    <a:lnTo>
                      <a:pt x="137540" y="334263"/>
                    </a:lnTo>
                    <a:lnTo>
                      <a:pt x="122555" y="326263"/>
                    </a:lnTo>
                    <a:lnTo>
                      <a:pt x="108712" y="316103"/>
                    </a:lnTo>
                    <a:lnTo>
                      <a:pt x="95503" y="304038"/>
                    </a:lnTo>
                    <a:lnTo>
                      <a:pt x="82422" y="289687"/>
                    </a:lnTo>
                    <a:lnTo>
                      <a:pt x="70103" y="273050"/>
                    </a:lnTo>
                    <a:lnTo>
                      <a:pt x="46990" y="236092"/>
                    </a:lnTo>
                    <a:lnTo>
                      <a:pt x="28828" y="196214"/>
                    </a:lnTo>
                    <a:lnTo>
                      <a:pt x="13081" y="157734"/>
                    </a:lnTo>
                    <a:lnTo>
                      <a:pt x="6096" y="138810"/>
                    </a:lnTo>
                    <a:lnTo>
                      <a:pt x="762" y="121538"/>
                    </a:lnTo>
                    <a:lnTo>
                      <a:pt x="0" y="114681"/>
                    </a:lnTo>
                    <a:lnTo>
                      <a:pt x="762" y="108712"/>
                    </a:lnTo>
                    <a:lnTo>
                      <a:pt x="4190" y="95504"/>
                    </a:lnTo>
                    <a:close/>
                  </a:path>
                </a:pathLst>
              </a:custGeom>
              <a:solidFill>
                <a:srgbClr val="C8A97E"/>
              </a:solidFill>
              <a:ln w="0" cap="flat" cmpd="sng" algn="ctr">
                <a:solidFill>
                  <a:srgbClr val="C8A97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3164839" y="1998217"/>
                <a:ext cx="281815" cy="302388"/>
              </a:xfrm>
              <a:custGeom>
                <a:avLst/>
                <a:gdLst/>
                <a:ahLst/>
                <a:cxnLst/>
                <a:rect l="0" t="0" r="0" b="0"/>
                <a:pathLst>
                  <a:path w="281815" h="302388">
                    <a:moveTo>
                      <a:pt x="35815" y="28575"/>
                    </a:moveTo>
                    <a:lnTo>
                      <a:pt x="52833" y="17272"/>
                    </a:lnTo>
                    <a:lnTo>
                      <a:pt x="70105" y="8637"/>
                    </a:lnTo>
                    <a:lnTo>
                      <a:pt x="89408" y="2540"/>
                    </a:lnTo>
                    <a:lnTo>
                      <a:pt x="109856" y="0"/>
                    </a:lnTo>
                    <a:lnTo>
                      <a:pt x="131445" y="1143"/>
                    </a:lnTo>
                    <a:lnTo>
                      <a:pt x="153416" y="5969"/>
                    </a:lnTo>
                    <a:lnTo>
                      <a:pt x="176150" y="15368"/>
                    </a:lnTo>
                    <a:lnTo>
                      <a:pt x="189612" y="20702"/>
                    </a:lnTo>
                    <a:lnTo>
                      <a:pt x="200788" y="24131"/>
                    </a:lnTo>
                    <a:lnTo>
                      <a:pt x="210439" y="25655"/>
                    </a:lnTo>
                    <a:lnTo>
                      <a:pt x="219330" y="26671"/>
                    </a:lnTo>
                    <a:lnTo>
                      <a:pt x="227076" y="27433"/>
                    </a:lnTo>
                    <a:lnTo>
                      <a:pt x="235077" y="30100"/>
                    </a:lnTo>
                    <a:lnTo>
                      <a:pt x="241301" y="34290"/>
                    </a:lnTo>
                    <a:lnTo>
                      <a:pt x="248286" y="41022"/>
                    </a:lnTo>
                    <a:lnTo>
                      <a:pt x="261366" y="61087"/>
                    </a:lnTo>
                    <a:lnTo>
                      <a:pt x="271019" y="81788"/>
                    </a:lnTo>
                    <a:lnTo>
                      <a:pt x="277114" y="101728"/>
                    </a:lnTo>
                    <a:lnTo>
                      <a:pt x="280670" y="123318"/>
                    </a:lnTo>
                    <a:lnTo>
                      <a:pt x="281814" y="143637"/>
                    </a:lnTo>
                    <a:lnTo>
                      <a:pt x="279146" y="163703"/>
                    </a:lnTo>
                    <a:lnTo>
                      <a:pt x="274447" y="183262"/>
                    </a:lnTo>
                    <a:lnTo>
                      <a:pt x="268351" y="202438"/>
                    </a:lnTo>
                    <a:lnTo>
                      <a:pt x="259843" y="220600"/>
                    </a:lnTo>
                    <a:lnTo>
                      <a:pt x="249047" y="237618"/>
                    </a:lnTo>
                    <a:lnTo>
                      <a:pt x="237871" y="252984"/>
                    </a:lnTo>
                    <a:lnTo>
                      <a:pt x="223520" y="266955"/>
                    </a:lnTo>
                    <a:lnTo>
                      <a:pt x="209677" y="279019"/>
                    </a:lnTo>
                    <a:lnTo>
                      <a:pt x="193930" y="289306"/>
                    </a:lnTo>
                    <a:lnTo>
                      <a:pt x="178055" y="297181"/>
                    </a:lnTo>
                    <a:lnTo>
                      <a:pt x="161545" y="302387"/>
                    </a:lnTo>
                    <a:lnTo>
                      <a:pt x="136780" y="277115"/>
                    </a:lnTo>
                    <a:lnTo>
                      <a:pt x="113284" y="256033"/>
                    </a:lnTo>
                    <a:lnTo>
                      <a:pt x="89408" y="237618"/>
                    </a:lnTo>
                    <a:lnTo>
                      <a:pt x="66675" y="220600"/>
                    </a:lnTo>
                    <a:lnTo>
                      <a:pt x="45847" y="203200"/>
                    </a:lnTo>
                    <a:lnTo>
                      <a:pt x="27306" y="184405"/>
                    </a:lnTo>
                    <a:lnTo>
                      <a:pt x="13081" y="163703"/>
                    </a:lnTo>
                    <a:lnTo>
                      <a:pt x="7240" y="151512"/>
                    </a:lnTo>
                    <a:lnTo>
                      <a:pt x="2668" y="138812"/>
                    </a:lnTo>
                    <a:lnTo>
                      <a:pt x="0" y="125984"/>
                    </a:lnTo>
                    <a:lnTo>
                      <a:pt x="762" y="111253"/>
                    </a:lnTo>
                    <a:lnTo>
                      <a:pt x="7240" y="81027"/>
                    </a:lnTo>
                    <a:lnTo>
                      <a:pt x="11558" y="67056"/>
                    </a:lnTo>
                    <a:lnTo>
                      <a:pt x="15749" y="54991"/>
                    </a:lnTo>
                    <a:lnTo>
                      <a:pt x="19686" y="45593"/>
                    </a:lnTo>
                    <a:lnTo>
                      <a:pt x="21209" y="40640"/>
                    </a:lnTo>
                    <a:close/>
                  </a:path>
                </a:pathLst>
              </a:custGeom>
              <a:solidFill>
                <a:srgbClr val="421F02"/>
              </a:solidFill>
              <a:ln w="0" cap="flat" cmpd="sng" algn="ctr">
                <a:solidFill>
                  <a:srgbClr val="421F0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2891154" y="2597911"/>
                <a:ext cx="344933" cy="398654"/>
              </a:xfrm>
              <a:custGeom>
                <a:avLst/>
                <a:gdLst/>
                <a:ahLst/>
                <a:cxnLst/>
                <a:rect l="0" t="0" r="0" b="0"/>
                <a:pathLst>
                  <a:path w="344933" h="398654">
                    <a:moveTo>
                      <a:pt x="9906" y="393319"/>
                    </a:moveTo>
                    <a:lnTo>
                      <a:pt x="3048" y="375286"/>
                    </a:lnTo>
                    <a:lnTo>
                      <a:pt x="0" y="357124"/>
                    </a:lnTo>
                    <a:lnTo>
                      <a:pt x="1906" y="339090"/>
                    </a:lnTo>
                    <a:lnTo>
                      <a:pt x="6859" y="319406"/>
                    </a:lnTo>
                    <a:lnTo>
                      <a:pt x="16891" y="299466"/>
                    </a:lnTo>
                    <a:lnTo>
                      <a:pt x="29972" y="278639"/>
                    </a:lnTo>
                    <a:lnTo>
                      <a:pt x="46610" y="257175"/>
                    </a:lnTo>
                    <a:lnTo>
                      <a:pt x="67819" y="234189"/>
                    </a:lnTo>
                    <a:lnTo>
                      <a:pt x="91313" y="210059"/>
                    </a:lnTo>
                    <a:lnTo>
                      <a:pt x="118238" y="184786"/>
                    </a:lnTo>
                    <a:lnTo>
                      <a:pt x="148337" y="158369"/>
                    </a:lnTo>
                    <a:lnTo>
                      <a:pt x="180722" y="129668"/>
                    </a:lnTo>
                    <a:lnTo>
                      <a:pt x="217044" y="99568"/>
                    </a:lnTo>
                    <a:lnTo>
                      <a:pt x="254381" y="68581"/>
                    </a:lnTo>
                    <a:lnTo>
                      <a:pt x="294894" y="35053"/>
                    </a:lnTo>
                    <a:lnTo>
                      <a:pt x="337694" y="0"/>
                    </a:lnTo>
                    <a:lnTo>
                      <a:pt x="343028" y="28956"/>
                    </a:lnTo>
                    <a:lnTo>
                      <a:pt x="344932" y="56515"/>
                    </a:lnTo>
                    <a:lnTo>
                      <a:pt x="343790" y="81789"/>
                    </a:lnTo>
                    <a:lnTo>
                      <a:pt x="341122" y="104775"/>
                    </a:lnTo>
                    <a:lnTo>
                      <a:pt x="336169" y="126365"/>
                    </a:lnTo>
                    <a:lnTo>
                      <a:pt x="329947" y="147066"/>
                    </a:lnTo>
                    <a:lnTo>
                      <a:pt x="314198" y="184786"/>
                    </a:lnTo>
                    <a:lnTo>
                      <a:pt x="298323" y="220981"/>
                    </a:lnTo>
                    <a:lnTo>
                      <a:pt x="284481" y="257937"/>
                    </a:lnTo>
                    <a:lnTo>
                      <a:pt x="279781" y="278003"/>
                    </a:lnTo>
                    <a:lnTo>
                      <a:pt x="277496" y="297562"/>
                    </a:lnTo>
                    <a:lnTo>
                      <a:pt x="277496" y="320168"/>
                    </a:lnTo>
                    <a:lnTo>
                      <a:pt x="279781" y="343536"/>
                    </a:lnTo>
                    <a:lnTo>
                      <a:pt x="269368" y="351918"/>
                    </a:lnTo>
                    <a:lnTo>
                      <a:pt x="257810" y="359791"/>
                    </a:lnTo>
                    <a:lnTo>
                      <a:pt x="232791" y="373762"/>
                    </a:lnTo>
                    <a:lnTo>
                      <a:pt x="202693" y="383921"/>
                    </a:lnTo>
                    <a:lnTo>
                      <a:pt x="169546" y="391415"/>
                    </a:lnTo>
                    <a:lnTo>
                      <a:pt x="133731" y="395987"/>
                    </a:lnTo>
                    <a:lnTo>
                      <a:pt x="93981" y="398653"/>
                    </a:lnTo>
                    <a:lnTo>
                      <a:pt x="52706" y="396749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2155570" y="2025650"/>
                <a:ext cx="1139191" cy="1298322"/>
              </a:xfrm>
              <a:custGeom>
                <a:avLst/>
                <a:gdLst/>
                <a:ahLst/>
                <a:cxnLst/>
                <a:rect l="0" t="0" r="0" b="0"/>
                <a:pathLst>
                  <a:path w="1139191" h="1298322">
                    <a:moveTo>
                      <a:pt x="313818" y="819276"/>
                    </a:moveTo>
                    <a:lnTo>
                      <a:pt x="311405" y="812545"/>
                    </a:lnTo>
                    <a:lnTo>
                      <a:pt x="303403" y="804545"/>
                    </a:lnTo>
                    <a:lnTo>
                      <a:pt x="292228" y="796670"/>
                    </a:lnTo>
                    <a:lnTo>
                      <a:pt x="277115" y="788289"/>
                    </a:lnTo>
                    <a:lnTo>
                      <a:pt x="260605" y="777748"/>
                    </a:lnTo>
                    <a:lnTo>
                      <a:pt x="242062" y="764920"/>
                    </a:lnTo>
                    <a:lnTo>
                      <a:pt x="223521" y="750316"/>
                    </a:lnTo>
                    <a:lnTo>
                      <a:pt x="205487" y="732917"/>
                    </a:lnTo>
                    <a:lnTo>
                      <a:pt x="188469" y="712597"/>
                    </a:lnTo>
                    <a:lnTo>
                      <a:pt x="174625" y="687323"/>
                    </a:lnTo>
                    <a:lnTo>
                      <a:pt x="168403" y="673735"/>
                    </a:lnTo>
                    <a:lnTo>
                      <a:pt x="163069" y="659002"/>
                    </a:lnTo>
                    <a:lnTo>
                      <a:pt x="159512" y="642747"/>
                    </a:lnTo>
                    <a:lnTo>
                      <a:pt x="156846" y="625348"/>
                    </a:lnTo>
                    <a:lnTo>
                      <a:pt x="155322" y="607314"/>
                    </a:lnTo>
                    <a:lnTo>
                      <a:pt x="154178" y="587755"/>
                    </a:lnTo>
                    <a:lnTo>
                      <a:pt x="156084" y="565785"/>
                    </a:lnTo>
                    <a:lnTo>
                      <a:pt x="158750" y="543560"/>
                    </a:lnTo>
                    <a:lnTo>
                      <a:pt x="163069" y="519429"/>
                    </a:lnTo>
                    <a:lnTo>
                      <a:pt x="169927" y="494538"/>
                    </a:lnTo>
                    <a:lnTo>
                      <a:pt x="178055" y="466979"/>
                    </a:lnTo>
                    <a:lnTo>
                      <a:pt x="188469" y="438657"/>
                    </a:lnTo>
                    <a:lnTo>
                      <a:pt x="182372" y="435355"/>
                    </a:lnTo>
                    <a:lnTo>
                      <a:pt x="176150" y="434213"/>
                    </a:lnTo>
                    <a:lnTo>
                      <a:pt x="169165" y="436879"/>
                    </a:lnTo>
                    <a:lnTo>
                      <a:pt x="161544" y="442086"/>
                    </a:lnTo>
                    <a:lnTo>
                      <a:pt x="153416" y="448945"/>
                    </a:lnTo>
                    <a:lnTo>
                      <a:pt x="144527" y="457580"/>
                    </a:lnTo>
                    <a:lnTo>
                      <a:pt x="125984" y="479805"/>
                    </a:lnTo>
                    <a:lnTo>
                      <a:pt x="107950" y="505841"/>
                    </a:lnTo>
                    <a:lnTo>
                      <a:pt x="87503" y="534161"/>
                    </a:lnTo>
                    <a:lnTo>
                      <a:pt x="69343" y="561720"/>
                    </a:lnTo>
                    <a:lnTo>
                      <a:pt x="50800" y="586613"/>
                    </a:lnTo>
                    <a:lnTo>
                      <a:pt x="42800" y="597154"/>
                    </a:lnTo>
                    <a:lnTo>
                      <a:pt x="35053" y="606551"/>
                    </a:lnTo>
                    <a:lnTo>
                      <a:pt x="28068" y="614426"/>
                    </a:lnTo>
                    <a:lnTo>
                      <a:pt x="21209" y="619379"/>
                    </a:lnTo>
                    <a:lnTo>
                      <a:pt x="15749" y="622045"/>
                    </a:lnTo>
                    <a:lnTo>
                      <a:pt x="10796" y="622807"/>
                    </a:lnTo>
                    <a:lnTo>
                      <a:pt x="6097" y="620141"/>
                    </a:lnTo>
                    <a:lnTo>
                      <a:pt x="3430" y="614426"/>
                    </a:lnTo>
                    <a:lnTo>
                      <a:pt x="762" y="605789"/>
                    </a:lnTo>
                    <a:lnTo>
                      <a:pt x="0" y="592582"/>
                    </a:lnTo>
                    <a:lnTo>
                      <a:pt x="0" y="575564"/>
                    </a:lnTo>
                    <a:lnTo>
                      <a:pt x="1906" y="553720"/>
                    </a:lnTo>
                    <a:lnTo>
                      <a:pt x="4191" y="528066"/>
                    </a:lnTo>
                    <a:lnTo>
                      <a:pt x="8890" y="497204"/>
                    </a:lnTo>
                    <a:lnTo>
                      <a:pt x="14606" y="461772"/>
                    </a:lnTo>
                    <a:lnTo>
                      <a:pt x="22734" y="420242"/>
                    </a:lnTo>
                    <a:lnTo>
                      <a:pt x="23496" y="416814"/>
                    </a:lnTo>
                    <a:lnTo>
                      <a:pt x="26925" y="413385"/>
                    </a:lnTo>
                    <a:lnTo>
                      <a:pt x="35053" y="402463"/>
                    </a:lnTo>
                    <a:lnTo>
                      <a:pt x="45466" y="388492"/>
                    </a:lnTo>
                    <a:lnTo>
                      <a:pt x="58547" y="371220"/>
                    </a:lnTo>
                    <a:lnTo>
                      <a:pt x="74422" y="351535"/>
                    </a:lnTo>
                    <a:lnTo>
                      <a:pt x="90932" y="329310"/>
                    </a:lnTo>
                    <a:lnTo>
                      <a:pt x="109856" y="305180"/>
                    </a:lnTo>
                    <a:lnTo>
                      <a:pt x="129159" y="279907"/>
                    </a:lnTo>
                    <a:lnTo>
                      <a:pt x="169165" y="226695"/>
                    </a:lnTo>
                    <a:lnTo>
                      <a:pt x="207772" y="171704"/>
                    </a:lnTo>
                    <a:lnTo>
                      <a:pt x="226315" y="144907"/>
                    </a:lnTo>
                    <a:lnTo>
                      <a:pt x="242825" y="119252"/>
                    </a:lnTo>
                    <a:lnTo>
                      <a:pt x="257049" y="95123"/>
                    </a:lnTo>
                    <a:lnTo>
                      <a:pt x="269875" y="71754"/>
                    </a:lnTo>
                    <a:lnTo>
                      <a:pt x="294513" y="52832"/>
                    </a:lnTo>
                    <a:lnTo>
                      <a:pt x="319152" y="37338"/>
                    </a:lnTo>
                    <a:lnTo>
                      <a:pt x="342647" y="24129"/>
                    </a:lnTo>
                    <a:lnTo>
                      <a:pt x="366650" y="14732"/>
                    </a:lnTo>
                    <a:lnTo>
                      <a:pt x="390144" y="6857"/>
                    </a:lnTo>
                    <a:lnTo>
                      <a:pt x="412878" y="2667"/>
                    </a:lnTo>
                    <a:lnTo>
                      <a:pt x="434849" y="0"/>
                    </a:lnTo>
                    <a:lnTo>
                      <a:pt x="456819" y="0"/>
                    </a:lnTo>
                    <a:lnTo>
                      <a:pt x="478028" y="2667"/>
                    </a:lnTo>
                    <a:lnTo>
                      <a:pt x="499237" y="6095"/>
                    </a:lnTo>
                    <a:lnTo>
                      <a:pt x="519303" y="12064"/>
                    </a:lnTo>
                    <a:lnTo>
                      <a:pt x="539243" y="20066"/>
                    </a:lnTo>
                    <a:lnTo>
                      <a:pt x="558547" y="29464"/>
                    </a:lnTo>
                    <a:lnTo>
                      <a:pt x="577850" y="39623"/>
                    </a:lnTo>
                    <a:lnTo>
                      <a:pt x="612903" y="64516"/>
                    </a:lnTo>
                    <a:lnTo>
                      <a:pt x="617221" y="77723"/>
                    </a:lnTo>
                    <a:lnTo>
                      <a:pt x="623316" y="88645"/>
                    </a:lnTo>
                    <a:lnTo>
                      <a:pt x="630682" y="98551"/>
                    </a:lnTo>
                    <a:lnTo>
                      <a:pt x="639191" y="106045"/>
                    </a:lnTo>
                    <a:lnTo>
                      <a:pt x="648844" y="112014"/>
                    </a:lnTo>
                    <a:lnTo>
                      <a:pt x="659257" y="117348"/>
                    </a:lnTo>
                    <a:lnTo>
                      <a:pt x="671577" y="120776"/>
                    </a:lnTo>
                    <a:lnTo>
                      <a:pt x="685038" y="124079"/>
                    </a:lnTo>
                    <a:lnTo>
                      <a:pt x="713994" y="127507"/>
                    </a:lnTo>
                    <a:lnTo>
                      <a:pt x="746380" y="130175"/>
                    </a:lnTo>
                    <a:lnTo>
                      <a:pt x="781431" y="131698"/>
                    </a:lnTo>
                    <a:lnTo>
                      <a:pt x="818007" y="134747"/>
                    </a:lnTo>
                    <a:lnTo>
                      <a:pt x="856997" y="138810"/>
                    </a:lnTo>
                    <a:lnTo>
                      <a:pt x="897002" y="147573"/>
                    </a:lnTo>
                    <a:lnTo>
                      <a:pt x="937134" y="160401"/>
                    </a:lnTo>
                    <a:lnTo>
                      <a:pt x="976884" y="179197"/>
                    </a:lnTo>
                    <a:lnTo>
                      <a:pt x="996950" y="191261"/>
                    </a:lnTo>
                    <a:lnTo>
                      <a:pt x="1016509" y="205232"/>
                    </a:lnTo>
                    <a:lnTo>
                      <a:pt x="1035812" y="221488"/>
                    </a:lnTo>
                    <a:lnTo>
                      <a:pt x="1053974" y="239522"/>
                    </a:lnTo>
                    <a:lnTo>
                      <a:pt x="1072515" y="261111"/>
                    </a:lnTo>
                    <a:lnTo>
                      <a:pt x="1090169" y="284479"/>
                    </a:lnTo>
                    <a:lnTo>
                      <a:pt x="1106806" y="310895"/>
                    </a:lnTo>
                    <a:lnTo>
                      <a:pt x="1123315" y="340232"/>
                    </a:lnTo>
                    <a:lnTo>
                      <a:pt x="1132968" y="363601"/>
                    </a:lnTo>
                    <a:lnTo>
                      <a:pt x="1138428" y="387095"/>
                    </a:lnTo>
                    <a:lnTo>
                      <a:pt x="1139190" y="409320"/>
                    </a:lnTo>
                    <a:lnTo>
                      <a:pt x="1137285" y="432307"/>
                    </a:lnTo>
                    <a:lnTo>
                      <a:pt x="1131444" y="455676"/>
                    </a:lnTo>
                    <a:lnTo>
                      <a:pt x="1123315" y="479805"/>
                    </a:lnTo>
                    <a:lnTo>
                      <a:pt x="1112520" y="503173"/>
                    </a:lnTo>
                    <a:lnTo>
                      <a:pt x="1100583" y="527304"/>
                    </a:lnTo>
                    <a:lnTo>
                      <a:pt x="1070865" y="574548"/>
                    </a:lnTo>
                    <a:lnTo>
                      <a:pt x="1036575" y="623570"/>
                    </a:lnTo>
                    <a:lnTo>
                      <a:pt x="1003047" y="673735"/>
                    </a:lnTo>
                    <a:lnTo>
                      <a:pt x="971805" y="724661"/>
                    </a:lnTo>
                    <a:lnTo>
                      <a:pt x="971805" y="730630"/>
                    </a:lnTo>
                    <a:lnTo>
                      <a:pt x="968375" y="735964"/>
                    </a:lnTo>
                    <a:lnTo>
                      <a:pt x="963041" y="740791"/>
                    </a:lnTo>
                    <a:lnTo>
                      <a:pt x="954913" y="746125"/>
                    </a:lnTo>
                    <a:lnTo>
                      <a:pt x="934847" y="758189"/>
                    </a:lnTo>
                    <a:lnTo>
                      <a:pt x="909447" y="770254"/>
                    </a:lnTo>
                    <a:lnTo>
                      <a:pt x="881253" y="783082"/>
                    </a:lnTo>
                    <a:lnTo>
                      <a:pt x="853822" y="797814"/>
                    </a:lnTo>
                    <a:lnTo>
                      <a:pt x="828803" y="813180"/>
                    </a:lnTo>
                    <a:lnTo>
                      <a:pt x="818007" y="821944"/>
                    </a:lnTo>
                    <a:lnTo>
                      <a:pt x="809499" y="830198"/>
                    </a:lnTo>
                    <a:lnTo>
                      <a:pt x="806069" y="859663"/>
                    </a:lnTo>
                    <a:lnTo>
                      <a:pt x="799847" y="892429"/>
                    </a:lnTo>
                    <a:lnTo>
                      <a:pt x="791846" y="927861"/>
                    </a:lnTo>
                    <a:lnTo>
                      <a:pt x="781431" y="964819"/>
                    </a:lnTo>
                    <a:lnTo>
                      <a:pt x="769112" y="1003300"/>
                    </a:lnTo>
                    <a:lnTo>
                      <a:pt x="754762" y="1041400"/>
                    </a:lnTo>
                    <a:lnTo>
                      <a:pt x="740156" y="1080261"/>
                    </a:lnTo>
                    <a:lnTo>
                      <a:pt x="723519" y="1117219"/>
                    </a:lnTo>
                    <a:lnTo>
                      <a:pt x="705105" y="1152651"/>
                    </a:lnTo>
                    <a:lnTo>
                      <a:pt x="686562" y="1185926"/>
                    </a:lnTo>
                    <a:lnTo>
                      <a:pt x="667259" y="1216405"/>
                    </a:lnTo>
                    <a:lnTo>
                      <a:pt x="647193" y="1242821"/>
                    </a:lnTo>
                    <a:lnTo>
                      <a:pt x="627253" y="1265428"/>
                    </a:lnTo>
                    <a:lnTo>
                      <a:pt x="606044" y="1281684"/>
                    </a:lnTo>
                    <a:lnTo>
                      <a:pt x="585978" y="1292986"/>
                    </a:lnTo>
                    <a:lnTo>
                      <a:pt x="565531" y="1298321"/>
                    </a:lnTo>
                    <a:lnTo>
                      <a:pt x="543560" y="1296415"/>
                    </a:lnTo>
                    <a:lnTo>
                      <a:pt x="521971" y="1287017"/>
                    </a:lnTo>
                    <a:lnTo>
                      <a:pt x="499619" y="1272285"/>
                    </a:lnTo>
                    <a:lnTo>
                      <a:pt x="478028" y="1252220"/>
                    </a:lnTo>
                    <a:lnTo>
                      <a:pt x="456819" y="1227328"/>
                    </a:lnTo>
                    <a:lnTo>
                      <a:pt x="435991" y="1197991"/>
                    </a:lnTo>
                    <a:lnTo>
                      <a:pt x="415544" y="1165479"/>
                    </a:lnTo>
                    <a:lnTo>
                      <a:pt x="397003" y="1130045"/>
                    </a:lnTo>
                    <a:lnTo>
                      <a:pt x="379731" y="1092326"/>
                    </a:lnTo>
                    <a:lnTo>
                      <a:pt x="363856" y="1052702"/>
                    </a:lnTo>
                    <a:lnTo>
                      <a:pt x="350012" y="1013205"/>
                    </a:lnTo>
                    <a:lnTo>
                      <a:pt x="337694" y="971676"/>
                    </a:lnTo>
                    <a:lnTo>
                      <a:pt x="328041" y="932052"/>
                    </a:lnTo>
                    <a:lnTo>
                      <a:pt x="319913" y="892429"/>
                    </a:lnTo>
                    <a:lnTo>
                      <a:pt x="315722" y="854329"/>
                    </a:lnTo>
                    <a:close/>
                  </a:path>
                </a:pathLst>
              </a:custGeom>
              <a:solidFill>
                <a:srgbClr val="C8A97E"/>
              </a:solidFill>
              <a:ln w="0" cap="flat" cmpd="sng" algn="ctr">
                <a:solidFill>
                  <a:srgbClr val="C8A97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2155570" y="2025650"/>
                <a:ext cx="1139191" cy="948309"/>
              </a:xfrm>
              <a:custGeom>
                <a:avLst/>
                <a:gdLst/>
                <a:ahLst/>
                <a:cxnLst/>
                <a:rect l="0" t="0" r="0" b="0"/>
                <a:pathLst>
                  <a:path w="1139191" h="948309">
                    <a:moveTo>
                      <a:pt x="313818" y="819276"/>
                    </a:moveTo>
                    <a:lnTo>
                      <a:pt x="311405" y="812545"/>
                    </a:lnTo>
                    <a:lnTo>
                      <a:pt x="303403" y="804545"/>
                    </a:lnTo>
                    <a:lnTo>
                      <a:pt x="292228" y="796670"/>
                    </a:lnTo>
                    <a:lnTo>
                      <a:pt x="277115" y="788289"/>
                    </a:lnTo>
                    <a:lnTo>
                      <a:pt x="260605" y="777748"/>
                    </a:lnTo>
                    <a:lnTo>
                      <a:pt x="242062" y="764920"/>
                    </a:lnTo>
                    <a:lnTo>
                      <a:pt x="223521" y="750316"/>
                    </a:lnTo>
                    <a:lnTo>
                      <a:pt x="205487" y="732917"/>
                    </a:lnTo>
                    <a:lnTo>
                      <a:pt x="188469" y="711835"/>
                    </a:lnTo>
                    <a:lnTo>
                      <a:pt x="174625" y="687323"/>
                    </a:lnTo>
                    <a:lnTo>
                      <a:pt x="168403" y="673735"/>
                    </a:lnTo>
                    <a:lnTo>
                      <a:pt x="163069" y="659002"/>
                    </a:lnTo>
                    <a:lnTo>
                      <a:pt x="159512" y="642747"/>
                    </a:lnTo>
                    <a:lnTo>
                      <a:pt x="156846" y="625348"/>
                    </a:lnTo>
                    <a:lnTo>
                      <a:pt x="155322" y="607314"/>
                    </a:lnTo>
                    <a:lnTo>
                      <a:pt x="154178" y="587755"/>
                    </a:lnTo>
                    <a:lnTo>
                      <a:pt x="156084" y="565785"/>
                    </a:lnTo>
                    <a:lnTo>
                      <a:pt x="158750" y="543560"/>
                    </a:lnTo>
                    <a:lnTo>
                      <a:pt x="163069" y="519429"/>
                    </a:lnTo>
                    <a:lnTo>
                      <a:pt x="169927" y="493776"/>
                    </a:lnTo>
                    <a:lnTo>
                      <a:pt x="178055" y="466979"/>
                    </a:lnTo>
                    <a:lnTo>
                      <a:pt x="188469" y="438657"/>
                    </a:lnTo>
                    <a:lnTo>
                      <a:pt x="182372" y="435355"/>
                    </a:lnTo>
                    <a:lnTo>
                      <a:pt x="176150" y="434213"/>
                    </a:lnTo>
                    <a:lnTo>
                      <a:pt x="169165" y="436879"/>
                    </a:lnTo>
                    <a:lnTo>
                      <a:pt x="161544" y="442086"/>
                    </a:lnTo>
                    <a:lnTo>
                      <a:pt x="153416" y="448945"/>
                    </a:lnTo>
                    <a:lnTo>
                      <a:pt x="144527" y="457580"/>
                    </a:lnTo>
                    <a:lnTo>
                      <a:pt x="125984" y="479805"/>
                    </a:lnTo>
                    <a:lnTo>
                      <a:pt x="107950" y="505841"/>
                    </a:lnTo>
                    <a:lnTo>
                      <a:pt x="87503" y="533400"/>
                    </a:lnTo>
                    <a:lnTo>
                      <a:pt x="69343" y="561720"/>
                    </a:lnTo>
                    <a:lnTo>
                      <a:pt x="50800" y="586613"/>
                    </a:lnTo>
                    <a:lnTo>
                      <a:pt x="42800" y="597154"/>
                    </a:lnTo>
                    <a:lnTo>
                      <a:pt x="35053" y="606551"/>
                    </a:lnTo>
                    <a:lnTo>
                      <a:pt x="28068" y="613282"/>
                    </a:lnTo>
                    <a:lnTo>
                      <a:pt x="21209" y="619379"/>
                    </a:lnTo>
                    <a:lnTo>
                      <a:pt x="15749" y="622045"/>
                    </a:lnTo>
                    <a:lnTo>
                      <a:pt x="10796" y="622807"/>
                    </a:lnTo>
                    <a:lnTo>
                      <a:pt x="6097" y="620141"/>
                    </a:lnTo>
                    <a:lnTo>
                      <a:pt x="3430" y="614426"/>
                    </a:lnTo>
                    <a:lnTo>
                      <a:pt x="762" y="605789"/>
                    </a:lnTo>
                    <a:lnTo>
                      <a:pt x="0" y="592582"/>
                    </a:lnTo>
                    <a:lnTo>
                      <a:pt x="0" y="575564"/>
                    </a:lnTo>
                    <a:lnTo>
                      <a:pt x="1906" y="553720"/>
                    </a:lnTo>
                    <a:lnTo>
                      <a:pt x="4191" y="528066"/>
                    </a:lnTo>
                    <a:lnTo>
                      <a:pt x="8890" y="497204"/>
                    </a:lnTo>
                    <a:lnTo>
                      <a:pt x="14606" y="461772"/>
                    </a:lnTo>
                    <a:lnTo>
                      <a:pt x="22734" y="419861"/>
                    </a:lnTo>
                    <a:lnTo>
                      <a:pt x="23496" y="416814"/>
                    </a:lnTo>
                    <a:lnTo>
                      <a:pt x="26925" y="413385"/>
                    </a:lnTo>
                    <a:lnTo>
                      <a:pt x="35053" y="402463"/>
                    </a:lnTo>
                    <a:lnTo>
                      <a:pt x="45466" y="388492"/>
                    </a:lnTo>
                    <a:lnTo>
                      <a:pt x="58547" y="371220"/>
                    </a:lnTo>
                    <a:lnTo>
                      <a:pt x="74422" y="351535"/>
                    </a:lnTo>
                    <a:lnTo>
                      <a:pt x="90932" y="329310"/>
                    </a:lnTo>
                    <a:lnTo>
                      <a:pt x="109856" y="305180"/>
                    </a:lnTo>
                    <a:lnTo>
                      <a:pt x="129159" y="279907"/>
                    </a:lnTo>
                    <a:lnTo>
                      <a:pt x="169165" y="225551"/>
                    </a:lnTo>
                    <a:lnTo>
                      <a:pt x="207772" y="171704"/>
                    </a:lnTo>
                    <a:lnTo>
                      <a:pt x="226315" y="144907"/>
                    </a:lnTo>
                    <a:lnTo>
                      <a:pt x="242825" y="119252"/>
                    </a:lnTo>
                    <a:lnTo>
                      <a:pt x="257049" y="95123"/>
                    </a:lnTo>
                    <a:lnTo>
                      <a:pt x="269875" y="71754"/>
                    </a:lnTo>
                    <a:lnTo>
                      <a:pt x="294513" y="52832"/>
                    </a:lnTo>
                    <a:lnTo>
                      <a:pt x="319152" y="37338"/>
                    </a:lnTo>
                    <a:lnTo>
                      <a:pt x="342647" y="24129"/>
                    </a:lnTo>
                    <a:lnTo>
                      <a:pt x="366650" y="14732"/>
                    </a:lnTo>
                    <a:lnTo>
                      <a:pt x="390144" y="6857"/>
                    </a:lnTo>
                    <a:lnTo>
                      <a:pt x="412878" y="2667"/>
                    </a:lnTo>
                    <a:lnTo>
                      <a:pt x="434849" y="0"/>
                    </a:lnTo>
                    <a:lnTo>
                      <a:pt x="456819" y="0"/>
                    </a:lnTo>
                    <a:lnTo>
                      <a:pt x="478028" y="1904"/>
                    </a:lnTo>
                    <a:lnTo>
                      <a:pt x="499237" y="6095"/>
                    </a:lnTo>
                    <a:lnTo>
                      <a:pt x="519303" y="12064"/>
                    </a:lnTo>
                    <a:lnTo>
                      <a:pt x="539243" y="20066"/>
                    </a:lnTo>
                    <a:lnTo>
                      <a:pt x="558547" y="28701"/>
                    </a:lnTo>
                    <a:lnTo>
                      <a:pt x="577850" y="39623"/>
                    </a:lnTo>
                    <a:lnTo>
                      <a:pt x="612903" y="64516"/>
                    </a:lnTo>
                    <a:lnTo>
                      <a:pt x="617221" y="77723"/>
                    </a:lnTo>
                    <a:lnTo>
                      <a:pt x="623316" y="88645"/>
                    </a:lnTo>
                    <a:lnTo>
                      <a:pt x="630682" y="97408"/>
                    </a:lnTo>
                    <a:lnTo>
                      <a:pt x="639191" y="105282"/>
                    </a:lnTo>
                    <a:lnTo>
                      <a:pt x="648844" y="112014"/>
                    </a:lnTo>
                    <a:lnTo>
                      <a:pt x="659257" y="117348"/>
                    </a:lnTo>
                    <a:lnTo>
                      <a:pt x="671577" y="120776"/>
                    </a:lnTo>
                    <a:lnTo>
                      <a:pt x="685038" y="124079"/>
                    </a:lnTo>
                    <a:lnTo>
                      <a:pt x="713994" y="127507"/>
                    </a:lnTo>
                    <a:lnTo>
                      <a:pt x="746380" y="130175"/>
                    </a:lnTo>
                    <a:lnTo>
                      <a:pt x="781431" y="131698"/>
                    </a:lnTo>
                    <a:lnTo>
                      <a:pt x="818007" y="134747"/>
                    </a:lnTo>
                    <a:lnTo>
                      <a:pt x="856997" y="138810"/>
                    </a:lnTo>
                    <a:lnTo>
                      <a:pt x="897002" y="147573"/>
                    </a:lnTo>
                    <a:lnTo>
                      <a:pt x="937134" y="160401"/>
                    </a:lnTo>
                    <a:lnTo>
                      <a:pt x="976884" y="178435"/>
                    </a:lnTo>
                    <a:lnTo>
                      <a:pt x="996950" y="190500"/>
                    </a:lnTo>
                    <a:lnTo>
                      <a:pt x="1016509" y="205232"/>
                    </a:lnTo>
                    <a:lnTo>
                      <a:pt x="1035812" y="221488"/>
                    </a:lnTo>
                    <a:lnTo>
                      <a:pt x="1053974" y="239522"/>
                    </a:lnTo>
                    <a:lnTo>
                      <a:pt x="1072515" y="260350"/>
                    </a:lnTo>
                    <a:lnTo>
                      <a:pt x="1090169" y="284479"/>
                    </a:lnTo>
                    <a:lnTo>
                      <a:pt x="1106806" y="310895"/>
                    </a:lnTo>
                    <a:lnTo>
                      <a:pt x="1123315" y="340232"/>
                    </a:lnTo>
                    <a:lnTo>
                      <a:pt x="1132968" y="363601"/>
                    </a:lnTo>
                    <a:lnTo>
                      <a:pt x="1138428" y="385952"/>
                    </a:lnTo>
                    <a:lnTo>
                      <a:pt x="1139190" y="409320"/>
                    </a:lnTo>
                    <a:lnTo>
                      <a:pt x="1137285" y="432307"/>
                    </a:lnTo>
                    <a:lnTo>
                      <a:pt x="1131444" y="455676"/>
                    </a:lnTo>
                    <a:lnTo>
                      <a:pt x="1123315" y="479044"/>
                    </a:lnTo>
                    <a:lnTo>
                      <a:pt x="1112520" y="503173"/>
                    </a:lnTo>
                    <a:lnTo>
                      <a:pt x="1100583" y="526160"/>
                    </a:lnTo>
                    <a:lnTo>
                      <a:pt x="1070865" y="574548"/>
                    </a:lnTo>
                    <a:lnTo>
                      <a:pt x="1036575" y="623570"/>
                    </a:lnTo>
                    <a:lnTo>
                      <a:pt x="1003047" y="673735"/>
                    </a:lnTo>
                    <a:lnTo>
                      <a:pt x="971805" y="724661"/>
                    </a:lnTo>
                    <a:lnTo>
                      <a:pt x="971805" y="729488"/>
                    </a:lnTo>
                    <a:lnTo>
                      <a:pt x="968375" y="735964"/>
                    </a:lnTo>
                    <a:lnTo>
                      <a:pt x="963041" y="740791"/>
                    </a:lnTo>
                    <a:lnTo>
                      <a:pt x="954913" y="746125"/>
                    </a:lnTo>
                    <a:lnTo>
                      <a:pt x="934847" y="758189"/>
                    </a:lnTo>
                    <a:lnTo>
                      <a:pt x="909447" y="770254"/>
                    </a:lnTo>
                    <a:lnTo>
                      <a:pt x="881253" y="783082"/>
                    </a:lnTo>
                    <a:lnTo>
                      <a:pt x="853822" y="797814"/>
                    </a:lnTo>
                    <a:lnTo>
                      <a:pt x="828803" y="813307"/>
                    </a:lnTo>
                    <a:lnTo>
                      <a:pt x="818007" y="821182"/>
                    </a:lnTo>
                    <a:lnTo>
                      <a:pt x="809499" y="829436"/>
                    </a:lnTo>
                    <a:lnTo>
                      <a:pt x="806831" y="843407"/>
                    </a:lnTo>
                    <a:lnTo>
                      <a:pt x="801497" y="856233"/>
                    </a:lnTo>
                    <a:lnTo>
                      <a:pt x="794512" y="868298"/>
                    </a:lnTo>
                    <a:lnTo>
                      <a:pt x="784860" y="879601"/>
                    </a:lnTo>
                    <a:lnTo>
                      <a:pt x="772541" y="889761"/>
                    </a:lnTo>
                    <a:lnTo>
                      <a:pt x="759460" y="900429"/>
                    </a:lnTo>
                    <a:lnTo>
                      <a:pt x="744347" y="908685"/>
                    </a:lnTo>
                    <a:lnTo>
                      <a:pt x="727075" y="916558"/>
                    </a:lnTo>
                    <a:lnTo>
                      <a:pt x="709296" y="923417"/>
                    </a:lnTo>
                    <a:lnTo>
                      <a:pt x="689230" y="930529"/>
                    </a:lnTo>
                    <a:lnTo>
                      <a:pt x="647955" y="939545"/>
                    </a:lnTo>
                    <a:lnTo>
                      <a:pt x="603250" y="946023"/>
                    </a:lnTo>
                    <a:lnTo>
                      <a:pt x="557784" y="948308"/>
                    </a:lnTo>
                    <a:lnTo>
                      <a:pt x="511937" y="947547"/>
                    </a:lnTo>
                    <a:lnTo>
                      <a:pt x="467996" y="941451"/>
                    </a:lnTo>
                    <a:lnTo>
                      <a:pt x="447168" y="937386"/>
                    </a:lnTo>
                    <a:lnTo>
                      <a:pt x="427102" y="932052"/>
                    </a:lnTo>
                    <a:lnTo>
                      <a:pt x="407797" y="926083"/>
                    </a:lnTo>
                    <a:lnTo>
                      <a:pt x="390144" y="918464"/>
                    </a:lnTo>
                    <a:lnTo>
                      <a:pt x="373507" y="910589"/>
                    </a:lnTo>
                    <a:lnTo>
                      <a:pt x="358522" y="900429"/>
                    </a:lnTo>
                    <a:lnTo>
                      <a:pt x="346203" y="889761"/>
                    </a:lnTo>
                    <a:lnTo>
                      <a:pt x="335027" y="877697"/>
                    </a:lnTo>
                    <a:lnTo>
                      <a:pt x="326137" y="864870"/>
                    </a:lnTo>
                    <a:lnTo>
                      <a:pt x="319152" y="850900"/>
                    </a:lnTo>
                    <a:lnTo>
                      <a:pt x="315722" y="835532"/>
                    </a:lnTo>
                    <a:close/>
                  </a:path>
                </a:pathLst>
              </a:custGeom>
              <a:solidFill>
                <a:srgbClr val="B09169"/>
              </a:solidFill>
              <a:ln w="0" cap="flat" cmpd="sng" algn="ctr">
                <a:solidFill>
                  <a:srgbClr val="B0916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2468626" y="2387473"/>
                <a:ext cx="502285" cy="936499"/>
              </a:xfrm>
              <a:custGeom>
                <a:avLst/>
                <a:gdLst/>
                <a:ahLst/>
                <a:cxnLst/>
                <a:rect l="0" t="0" r="0" b="0"/>
                <a:pathLst>
                  <a:path w="502285" h="936499">
                    <a:moveTo>
                      <a:pt x="0" y="456691"/>
                    </a:moveTo>
                    <a:lnTo>
                      <a:pt x="1904" y="434085"/>
                    </a:lnTo>
                    <a:lnTo>
                      <a:pt x="6096" y="409194"/>
                    </a:lnTo>
                    <a:lnTo>
                      <a:pt x="14224" y="380872"/>
                    </a:lnTo>
                    <a:lnTo>
                      <a:pt x="23494" y="351409"/>
                    </a:lnTo>
                    <a:lnTo>
                      <a:pt x="36956" y="319785"/>
                    </a:lnTo>
                    <a:lnTo>
                      <a:pt x="50800" y="287019"/>
                    </a:lnTo>
                    <a:lnTo>
                      <a:pt x="68199" y="253365"/>
                    </a:lnTo>
                    <a:lnTo>
                      <a:pt x="87122" y="219837"/>
                    </a:lnTo>
                    <a:lnTo>
                      <a:pt x="107060" y="186309"/>
                    </a:lnTo>
                    <a:lnTo>
                      <a:pt x="128650" y="153416"/>
                    </a:lnTo>
                    <a:lnTo>
                      <a:pt x="152653" y="122554"/>
                    </a:lnTo>
                    <a:lnTo>
                      <a:pt x="177291" y="92328"/>
                    </a:lnTo>
                    <a:lnTo>
                      <a:pt x="201549" y="64769"/>
                    </a:lnTo>
                    <a:lnTo>
                      <a:pt x="227838" y="39497"/>
                    </a:lnTo>
                    <a:lnTo>
                      <a:pt x="254381" y="18034"/>
                    </a:lnTo>
                    <a:lnTo>
                      <a:pt x="280543" y="0"/>
                    </a:lnTo>
                    <a:lnTo>
                      <a:pt x="299084" y="23368"/>
                    </a:lnTo>
                    <a:lnTo>
                      <a:pt x="319150" y="50165"/>
                    </a:lnTo>
                    <a:lnTo>
                      <a:pt x="339216" y="80263"/>
                    </a:lnTo>
                    <a:lnTo>
                      <a:pt x="360425" y="113156"/>
                    </a:lnTo>
                    <a:lnTo>
                      <a:pt x="401700" y="183260"/>
                    </a:lnTo>
                    <a:lnTo>
                      <a:pt x="440181" y="256794"/>
                    </a:lnTo>
                    <a:lnTo>
                      <a:pt x="457200" y="292607"/>
                    </a:lnTo>
                    <a:lnTo>
                      <a:pt x="471804" y="327278"/>
                    </a:lnTo>
                    <a:lnTo>
                      <a:pt x="484124" y="360172"/>
                    </a:lnTo>
                    <a:lnTo>
                      <a:pt x="493775" y="390271"/>
                    </a:lnTo>
                    <a:lnTo>
                      <a:pt x="499999" y="415925"/>
                    </a:lnTo>
                    <a:lnTo>
                      <a:pt x="501522" y="427990"/>
                    </a:lnTo>
                    <a:lnTo>
                      <a:pt x="502284" y="438657"/>
                    </a:lnTo>
                    <a:lnTo>
                      <a:pt x="502284" y="448056"/>
                    </a:lnTo>
                    <a:lnTo>
                      <a:pt x="500760" y="455549"/>
                    </a:lnTo>
                    <a:lnTo>
                      <a:pt x="498856" y="462787"/>
                    </a:lnTo>
                    <a:lnTo>
                      <a:pt x="495300" y="467613"/>
                    </a:lnTo>
                    <a:lnTo>
                      <a:pt x="491871" y="497840"/>
                    </a:lnTo>
                    <a:lnTo>
                      <a:pt x="485647" y="530606"/>
                    </a:lnTo>
                    <a:lnTo>
                      <a:pt x="478028" y="566038"/>
                    </a:lnTo>
                    <a:lnTo>
                      <a:pt x="467613" y="602996"/>
                    </a:lnTo>
                    <a:lnTo>
                      <a:pt x="455294" y="640715"/>
                    </a:lnTo>
                    <a:lnTo>
                      <a:pt x="441706" y="679577"/>
                    </a:lnTo>
                    <a:lnTo>
                      <a:pt x="425957" y="717677"/>
                    </a:lnTo>
                    <a:lnTo>
                      <a:pt x="409321" y="754634"/>
                    </a:lnTo>
                    <a:lnTo>
                      <a:pt x="392049" y="790828"/>
                    </a:lnTo>
                    <a:lnTo>
                      <a:pt x="372744" y="823722"/>
                    </a:lnTo>
                    <a:lnTo>
                      <a:pt x="353441" y="853440"/>
                    </a:lnTo>
                    <a:lnTo>
                      <a:pt x="333375" y="880236"/>
                    </a:lnTo>
                    <a:lnTo>
                      <a:pt x="312928" y="902461"/>
                    </a:lnTo>
                    <a:lnTo>
                      <a:pt x="292226" y="919861"/>
                    </a:lnTo>
                    <a:lnTo>
                      <a:pt x="271779" y="931163"/>
                    </a:lnTo>
                    <a:lnTo>
                      <a:pt x="251713" y="936498"/>
                    </a:lnTo>
                    <a:lnTo>
                      <a:pt x="229743" y="933449"/>
                    </a:lnTo>
                    <a:lnTo>
                      <a:pt x="207772" y="925194"/>
                    </a:lnTo>
                    <a:lnTo>
                      <a:pt x="186181" y="910462"/>
                    </a:lnTo>
                    <a:lnTo>
                      <a:pt x="163829" y="889761"/>
                    </a:lnTo>
                    <a:lnTo>
                      <a:pt x="143001" y="864869"/>
                    </a:lnTo>
                    <a:lnTo>
                      <a:pt x="121793" y="835787"/>
                    </a:lnTo>
                    <a:lnTo>
                      <a:pt x="102488" y="802894"/>
                    </a:lnTo>
                    <a:lnTo>
                      <a:pt x="83184" y="767460"/>
                    </a:lnTo>
                    <a:lnTo>
                      <a:pt x="65913" y="729741"/>
                    </a:lnTo>
                    <a:lnTo>
                      <a:pt x="50038" y="690879"/>
                    </a:lnTo>
                    <a:lnTo>
                      <a:pt x="35813" y="650240"/>
                    </a:lnTo>
                    <a:lnTo>
                      <a:pt x="23494" y="609853"/>
                    </a:lnTo>
                    <a:lnTo>
                      <a:pt x="14224" y="569468"/>
                    </a:lnTo>
                    <a:lnTo>
                      <a:pt x="6857" y="529844"/>
                    </a:lnTo>
                    <a:lnTo>
                      <a:pt x="1904" y="492506"/>
                    </a:lnTo>
                    <a:close/>
                  </a:path>
                </a:pathLst>
              </a:custGeom>
              <a:solidFill>
                <a:srgbClr val="C8A97E"/>
              </a:solidFill>
              <a:ln w="0" cap="flat" cmpd="sng" algn="ctr">
                <a:solidFill>
                  <a:srgbClr val="C8A97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2364867" y="2502789"/>
                <a:ext cx="163450" cy="251588"/>
              </a:xfrm>
              <a:custGeom>
                <a:avLst/>
                <a:gdLst/>
                <a:ahLst/>
                <a:cxnLst/>
                <a:rect l="0" t="0" r="0" b="0"/>
                <a:pathLst>
                  <a:path w="163450" h="251588">
                    <a:moveTo>
                      <a:pt x="46609" y="26796"/>
                    </a:moveTo>
                    <a:lnTo>
                      <a:pt x="54737" y="50165"/>
                    </a:lnTo>
                    <a:lnTo>
                      <a:pt x="64388" y="70993"/>
                    </a:lnTo>
                    <a:lnTo>
                      <a:pt x="75565" y="89788"/>
                    </a:lnTo>
                    <a:lnTo>
                      <a:pt x="90550" y="106044"/>
                    </a:lnTo>
                    <a:lnTo>
                      <a:pt x="109855" y="120777"/>
                    </a:lnTo>
                    <a:lnTo>
                      <a:pt x="133350" y="134365"/>
                    </a:lnTo>
                    <a:lnTo>
                      <a:pt x="147700" y="139572"/>
                    </a:lnTo>
                    <a:lnTo>
                      <a:pt x="163449" y="145668"/>
                    </a:lnTo>
                    <a:lnTo>
                      <a:pt x="155321" y="169037"/>
                    </a:lnTo>
                    <a:lnTo>
                      <a:pt x="146938" y="189356"/>
                    </a:lnTo>
                    <a:lnTo>
                      <a:pt x="138810" y="206756"/>
                    </a:lnTo>
                    <a:lnTo>
                      <a:pt x="129159" y="220725"/>
                    </a:lnTo>
                    <a:lnTo>
                      <a:pt x="120268" y="232028"/>
                    </a:lnTo>
                    <a:lnTo>
                      <a:pt x="111378" y="240284"/>
                    </a:lnTo>
                    <a:lnTo>
                      <a:pt x="102108" y="246761"/>
                    </a:lnTo>
                    <a:lnTo>
                      <a:pt x="93344" y="250825"/>
                    </a:lnTo>
                    <a:lnTo>
                      <a:pt x="84455" y="251587"/>
                    </a:lnTo>
                    <a:lnTo>
                      <a:pt x="75565" y="251587"/>
                    </a:lnTo>
                    <a:lnTo>
                      <a:pt x="67056" y="248919"/>
                    </a:lnTo>
                    <a:lnTo>
                      <a:pt x="58165" y="244856"/>
                    </a:lnTo>
                    <a:lnTo>
                      <a:pt x="50165" y="238759"/>
                    </a:lnTo>
                    <a:lnTo>
                      <a:pt x="42418" y="230886"/>
                    </a:lnTo>
                    <a:lnTo>
                      <a:pt x="29337" y="211962"/>
                    </a:lnTo>
                    <a:lnTo>
                      <a:pt x="17018" y="188975"/>
                    </a:lnTo>
                    <a:lnTo>
                      <a:pt x="8128" y="161797"/>
                    </a:lnTo>
                    <a:lnTo>
                      <a:pt x="3047" y="133603"/>
                    </a:lnTo>
                    <a:lnTo>
                      <a:pt x="0" y="103378"/>
                    </a:lnTo>
                    <a:lnTo>
                      <a:pt x="3047" y="75056"/>
                    </a:lnTo>
                    <a:lnTo>
                      <a:pt x="8890" y="46862"/>
                    </a:lnTo>
                    <a:lnTo>
                      <a:pt x="14224" y="33655"/>
                    </a:lnTo>
                    <a:lnTo>
                      <a:pt x="21209" y="21590"/>
                    </a:lnTo>
                    <a:lnTo>
                      <a:pt x="29337" y="10540"/>
                    </a:lnTo>
                    <a:lnTo>
                      <a:pt x="37846" y="0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2835148" y="2402077"/>
                <a:ext cx="229870" cy="510796"/>
              </a:xfrm>
              <a:custGeom>
                <a:avLst/>
                <a:gdLst/>
                <a:ahLst/>
                <a:cxnLst/>
                <a:rect l="0" t="0" r="0" b="0"/>
                <a:pathLst>
                  <a:path w="229870" h="510796">
                    <a:moveTo>
                      <a:pt x="72897" y="4573"/>
                    </a:moveTo>
                    <a:lnTo>
                      <a:pt x="102616" y="6096"/>
                    </a:lnTo>
                    <a:lnTo>
                      <a:pt x="132334" y="11303"/>
                    </a:lnTo>
                    <a:lnTo>
                      <a:pt x="146557" y="16256"/>
                    </a:lnTo>
                    <a:lnTo>
                      <a:pt x="160400" y="23368"/>
                    </a:lnTo>
                    <a:lnTo>
                      <a:pt x="173862" y="33655"/>
                    </a:lnTo>
                    <a:lnTo>
                      <a:pt x="185038" y="47625"/>
                    </a:lnTo>
                    <a:lnTo>
                      <a:pt x="196722" y="65659"/>
                    </a:lnTo>
                    <a:lnTo>
                      <a:pt x="205866" y="87884"/>
                    </a:lnTo>
                    <a:lnTo>
                      <a:pt x="213994" y="115443"/>
                    </a:lnTo>
                    <a:lnTo>
                      <a:pt x="218312" y="132080"/>
                    </a:lnTo>
                    <a:lnTo>
                      <a:pt x="220979" y="148971"/>
                    </a:lnTo>
                    <a:lnTo>
                      <a:pt x="223647" y="168275"/>
                    </a:lnTo>
                    <a:lnTo>
                      <a:pt x="226313" y="188596"/>
                    </a:lnTo>
                    <a:lnTo>
                      <a:pt x="227837" y="211202"/>
                    </a:lnTo>
                    <a:lnTo>
                      <a:pt x="229869" y="236221"/>
                    </a:lnTo>
                    <a:lnTo>
                      <a:pt x="220979" y="257683"/>
                    </a:lnTo>
                    <a:lnTo>
                      <a:pt x="211328" y="276480"/>
                    </a:lnTo>
                    <a:lnTo>
                      <a:pt x="190119" y="310896"/>
                    </a:lnTo>
                    <a:lnTo>
                      <a:pt x="181609" y="326645"/>
                    </a:lnTo>
                    <a:lnTo>
                      <a:pt x="173862" y="343662"/>
                    </a:lnTo>
                    <a:lnTo>
                      <a:pt x="168528" y="361062"/>
                    </a:lnTo>
                    <a:lnTo>
                      <a:pt x="166624" y="380620"/>
                    </a:lnTo>
                    <a:lnTo>
                      <a:pt x="161544" y="382524"/>
                    </a:lnTo>
                    <a:lnTo>
                      <a:pt x="154304" y="384049"/>
                    </a:lnTo>
                    <a:lnTo>
                      <a:pt x="147319" y="385192"/>
                    </a:lnTo>
                    <a:lnTo>
                      <a:pt x="139572" y="384049"/>
                    </a:lnTo>
                    <a:lnTo>
                      <a:pt x="131572" y="379858"/>
                    </a:lnTo>
                    <a:lnTo>
                      <a:pt x="123825" y="371983"/>
                    </a:lnTo>
                    <a:lnTo>
                      <a:pt x="115697" y="359918"/>
                    </a:lnTo>
                    <a:lnTo>
                      <a:pt x="108712" y="340996"/>
                    </a:lnTo>
                    <a:lnTo>
                      <a:pt x="99949" y="373127"/>
                    </a:lnTo>
                    <a:lnTo>
                      <a:pt x="91059" y="400558"/>
                    </a:lnTo>
                    <a:lnTo>
                      <a:pt x="84074" y="424689"/>
                    </a:lnTo>
                    <a:lnTo>
                      <a:pt x="78359" y="445517"/>
                    </a:lnTo>
                    <a:lnTo>
                      <a:pt x="72897" y="462408"/>
                    </a:lnTo>
                    <a:lnTo>
                      <a:pt x="67563" y="477521"/>
                    </a:lnTo>
                    <a:lnTo>
                      <a:pt x="64007" y="489205"/>
                    </a:lnTo>
                    <a:lnTo>
                      <a:pt x="60578" y="497968"/>
                    </a:lnTo>
                    <a:lnTo>
                      <a:pt x="57912" y="504699"/>
                    </a:lnTo>
                    <a:lnTo>
                      <a:pt x="56006" y="509271"/>
                    </a:lnTo>
                    <a:lnTo>
                      <a:pt x="55118" y="510795"/>
                    </a:lnTo>
                    <a:lnTo>
                      <a:pt x="54356" y="510795"/>
                    </a:lnTo>
                    <a:lnTo>
                      <a:pt x="53594" y="509271"/>
                    </a:lnTo>
                    <a:lnTo>
                      <a:pt x="53594" y="505461"/>
                    </a:lnTo>
                    <a:lnTo>
                      <a:pt x="55118" y="493396"/>
                    </a:lnTo>
                    <a:lnTo>
                      <a:pt x="57912" y="476377"/>
                    </a:lnTo>
                    <a:lnTo>
                      <a:pt x="61341" y="455677"/>
                    </a:lnTo>
                    <a:lnTo>
                      <a:pt x="65912" y="432308"/>
                    </a:lnTo>
                    <a:lnTo>
                      <a:pt x="70993" y="407417"/>
                    </a:lnTo>
                    <a:lnTo>
                      <a:pt x="75184" y="383668"/>
                    </a:lnTo>
                    <a:lnTo>
                      <a:pt x="79882" y="359918"/>
                    </a:lnTo>
                    <a:lnTo>
                      <a:pt x="82550" y="339471"/>
                    </a:lnTo>
                    <a:lnTo>
                      <a:pt x="85216" y="322199"/>
                    </a:lnTo>
                    <a:lnTo>
                      <a:pt x="79882" y="319533"/>
                    </a:lnTo>
                    <a:lnTo>
                      <a:pt x="74803" y="311912"/>
                    </a:lnTo>
                    <a:lnTo>
                      <a:pt x="70993" y="300609"/>
                    </a:lnTo>
                    <a:lnTo>
                      <a:pt x="66802" y="286640"/>
                    </a:lnTo>
                    <a:lnTo>
                      <a:pt x="59435" y="256921"/>
                    </a:lnTo>
                    <a:lnTo>
                      <a:pt x="57150" y="242952"/>
                    </a:lnTo>
                    <a:lnTo>
                      <a:pt x="53594" y="230124"/>
                    </a:lnTo>
                    <a:lnTo>
                      <a:pt x="50165" y="220727"/>
                    </a:lnTo>
                    <a:lnTo>
                      <a:pt x="45593" y="215393"/>
                    </a:lnTo>
                    <a:lnTo>
                      <a:pt x="42037" y="215393"/>
                    </a:lnTo>
                    <a:lnTo>
                      <a:pt x="36703" y="221489"/>
                    </a:lnTo>
                    <a:lnTo>
                      <a:pt x="34416" y="226696"/>
                    </a:lnTo>
                    <a:lnTo>
                      <a:pt x="31622" y="234315"/>
                    </a:lnTo>
                    <a:lnTo>
                      <a:pt x="28956" y="244856"/>
                    </a:lnTo>
                    <a:lnTo>
                      <a:pt x="25527" y="256921"/>
                    </a:lnTo>
                    <a:lnTo>
                      <a:pt x="22732" y="270511"/>
                    </a:lnTo>
                    <a:lnTo>
                      <a:pt x="19303" y="287783"/>
                    </a:lnTo>
                    <a:lnTo>
                      <a:pt x="15112" y="307468"/>
                    </a:lnTo>
                    <a:lnTo>
                      <a:pt x="11175" y="330074"/>
                    </a:lnTo>
                    <a:lnTo>
                      <a:pt x="13207" y="306705"/>
                    </a:lnTo>
                    <a:lnTo>
                      <a:pt x="14350" y="282575"/>
                    </a:lnTo>
                    <a:lnTo>
                      <a:pt x="11175" y="233553"/>
                    </a:lnTo>
                    <a:lnTo>
                      <a:pt x="6222" y="184531"/>
                    </a:lnTo>
                    <a:lnTo>
                      <a:pt x="2031" y="137668"/>
                    </a:lnTo>
                    <a:lnTo>
                      <a:pt x="0" y="115443"/>
                    </a:lnTo>
                    <a:lnTo>
                      <a:pt x="0" y="93980"/>
                    </a:lnTo>
                    <a:lnTo>
                      <a:pt x="762" y="74296"/>
                    </a:lnTo>
                    <a:lnTo>
                      <a:pt x="4318" y="55499"/>
                    </a:lnTo>
                    <a:lnTo>
                      <a:pt x="9652" y="38862"/>
                    </a:lnTo>
                    <a:lnTo>
                      <a:pt x="18541" y="23368"/>
                    </a:lnTo>
                    <a:lnTo>
                      <a:pt x="29718" y="10668"/>
                    </a:lnTo>
                    <a:lnTo>
                      <a:pt x="44831" y="0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2509773" y="2098929"/>
                <a:ext cx="225173" cy="125985"/>
              </a:xfrm>
              <a:custGeom>
                <a:avLst/>
                <a:gdLst/>
                <a:ahLst/>
                <a:cxnLst/>
                <a:rect l="0" t="0" r="0" b="0"/>
                <a:pathLst>
                  <a:path w="225173" h="125985">
                    <a:moveTo>
                      <a:pt x="204344" y="105918"/>
                    </a:moveTo>
                    <a:lnTo>
                      <a:pt x="180849" y="88900"/>
                    </a:lnTo>
                    <a:lnTo>
                      <a:pt x="155449" y="73532"/>
                    </a:lnTo>
                    <a:lnTo>
                      <a:pt x="127254" y="61468"/>
                    </a:lnTo>
                    <a:lnTo>
                      <a:pt x="98299" y="52704"/>
                    </a:lnTo>
                    <a:lnTo>
                      <a:pt x="66803" y="47497"/>
                    </a:lnTo>
                    <a:lnTo>
                      <a:pt x="34037" y="45973"/>
                    </a:lnTo>
                    <a:lnTo>
                      <a:pt x="0" y="49403"/>
                    </a:lnTo>
                    <a:lnTo>
                      <a:pt x="13209" y="32003"/>
                    </a:lnTo>
                    <a:lnTo>
                      <a:pt x="28194" y="18034"/>
                    </a:lnTo>
                    <a:lnTo>
                      <a:pt x="43943" y="8635"/>
                    </a:lnTo>
                    <a:lnTo>
                      <a:pt x="62103" y="2540"/>
                    </a:lnTo>
                    <a:lnTo>
                      <a:pt x="79884" y="0"/>
                    </a:lnTo>
                    <a:lnTo>
                      <a:pt x="99187" y="0"/>
                    </a:lnTo>
                    <a:lnTo>
                      <a:pt x="117603" y="3301"/>
                    </a:lnTo>
                    <a:lnTo>
                      <a:pt x="136906" y="9778"/>
                    </a:lnTo>
                    <a:lnTo>
                      <a:pt x="154306" y="18034"/>
                    </a:lnTo>
                    <a:lnTo>
                      <a:pt x="171197" y="29337"/>
                    </a:lnTo>
                    <a:lnTo>
                      <a:pt x="185928" y="41401"/>
                    </a:lnTo>
                    <a:lnTo>
                      <a:pt x="199009" y="56134"/>
                    </a:lnTo>
                    <a:lnTo>
                      <a:pt x="210566" y="71628"/>
                    </a:lnTo>
                    <a:lnTo>
                      <a:pt x="218313" y="88900"/>
                    </a:lnTo>
                    <a:lnTo>
                      <a:pt x="223647" y="107060"/>
                    </a:lnTo>
                    <a:lnTo>
                      <a:pt x="225172" y="125984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2322067" y="2183383"/>
                <a:ext cx="419482" cy="273051"/>
              </a:xfrm>
              <a:custGeom>
                <a:avLst/>
                <a:gdLst/>
                <a:ahLst/>
                <a:cxnLst/>
                <a:rect l="0" t="0" r="0" b="0"/>
                <a:pathLst>
                  <a:path w="419482" h="273051">
                    <a:moveTo>
                      <a:pt x="373634" y="223267"/>
                    </a:moveTo>
                    <a:lnTo>
                      <a:pt x="370078" y="227458"/>
                    </a:lnTo>
                    <a:lnTo>
                      <a:pt x="366650" y="236093"/>
                    </a:lnTo>
                    <a:lnTo>
                      <a:pt x="362459" y="246253"/>
                    </a:lnTo>
                    <a:lnTo>
                      <a:pt x="356997" y="256794"/>
                    </a:lnTo>
                    <a:lnTo>
                      <a:pt x="350775" y="266319"/>
                    </a:lnTo>
                    <a:lnTo>
                      <a:pt x="343916" y="272289"/>
                    </a:lnTo>
                    <a:lnTo>
                      <a:pt x="336169" y="273050"/>
                    </a:lnTo>
                    <a:lnTo>
                      <a:pt x="331597" y="271146"/>
                    </a:lnTo>
                    <a:lnTo>
                      <a:pt x="326137" y="266955"/>
                    </a:lnTo>
                    <a:lnTo>
                      <a:pt x="320422" y="260224"/>
                    </a:lnTo>
                    <a:lnTo>
                      <a:pt x="313437" y="251587"/>
                    </a:lnTo>
                    <a:lnTo>
                      <a:pt x="305309" y="242062"/>
                    </a:lnTo>
                    <a:lnTo>
                      <a:pt x="296418" y="230759"/>
                    </a:lnTo>
                    <a:lnTo>
                      <a:pt x="277241" y="205868"/>
                    </a:lnTo>
                    <a:lnTo>
                      <a:pt x="254509" y="180594"/>
                    </a:lnTo>
                    <a:lnTo>
                      <a:pt x="229743" y="156846"/>
                    </a:lnTo>
                    <a:lnTo>
                      <a:pt x="216662" y="146305"/>
                    </a:lnTo>
                    <a:lnTo>
                      <a:pt x="202438" y="136906"/>
                    </a:lnTo>
                    <a:lnTo>
                      <a:pt x="188468" y="130049"/>
                    </a:lnTo>
                    <a:lnTo>
                      <a:pt x="173863" y="124842"/>
                    </a:lnTo>
                    <a:lnTo>
                      <a:pt x="141478" y="144018"/>
                    </a:lnTo>
                    <a:lnTo>
                      <a:pt x="110618" y="159512"/>
                    </a:lnTo>
                    <a:lnTo>
                      <a:pt x="83312" y="169672"/>
                    </a:lnTo>
                    <a:lnTo>
                      <a:pt x="58675" y="175768"/>
                    </a:lnTo>
                    <a:lnTo>
                      <a:pt x="47372" y="177293"/>
                    </a:lnTo>
                    <a:lnTo>
                      <a:pt x="37847" y="177293"/>
                    </a:lnTo>
                    <a:lnTo>
                      <a:pt x="28194" y="177293"/>
                    </a:lnTo>
                    <a:lnTo>
                      <a:pt x="20066" y="175768"/>
                    </a:lnTo>
                    <a:lnTo>
                      <a:pt x="13081" y="173864"/>
                    </a:lnTo>
                    <a:lnTo>
                      <a:pt x="8128" y="170434"/>
                    </a:lnTo>
                    <a:lnTo>
                      <a:pt x="2668" y="166371"/>
                    </a:lnTo>
                    <a:lnTo>
                      <a:pt x="0" y="161037"/>
                    </a:lnTo>
                    <a:lnTo>
                      <a:pt x="0" y="157608"/>
                    </a:lnTo>
                    <a:lnTo>
                      <a:pt x="3430" y="151639"/>
                    </a:lnTo>
                    <a:lnTo>
                      <a:pt x="8890" y="145543"/>
                    </a:lnTo>
                    <a:lnTo>
                      <a:pt x="16637" y="137668"/>
                    </a:lnTo>
                    <a:lnTo>
                      <a:pt x="27052" y="129287"/>
                    </a:lnTo>
                    <a:lnTo>
                      <a:pt x="37847" y="120650"/>
                    </a:lnTo>
                    <a:lnTo>
                      <a:pt x="63247" y="101855"/>
                    </a:lnTo>
                    <a:lnTo>
                      <a:pt x="87884" y="82550"/>
                    </a:lnTo>
                    <a:lnTo>
                      <a:pt x="99060" y="73152"/>
                    </a:lnTo>
                    <a:lnTo>
                      <a:pt x="109856" y="64517"/>
                    </a:lnTo>
                    <a:lnTo>
                      <a:pt x="117603" y="56896"/>
                    </a:lnTo>
                    <a:lnTo>
                      <a:pt x="124587" y="50927"/>
                    </a:lnTo>
                    <a:lnTo>
                      <a:pt x="128016" y="45593"/>
                    </a:lnTo>
                    <a:lnTo>
                      <a:pt x="129159" y="41530"/>
                    </a:lnTo>
                    <a:lnTo>
                      <a:pt x="154178" y="58802"/>
                    </a:lnTo>
                    <a:lnTo>
                      <a:pt x="179706" y="73152"/>
                    </a:lnTo>
                    <a:lnTo>
                      <a:pt x="205487" y="84456"/>
                    </a:lnTo>
                    <a:lnTo>
                      <a:pt x="228981" y="93092"/>
                    </a:lnTo>
                    <a:lnTo>
                      <a:pt x="249809" y="99949"/>
                    </a:lnTo>
                    <a:lnTo>
                      <a:pt x="269494" y="103378"/>
                    </a:lnTo>
                    <a:lnTo>
                      <a:pt x="286005" y="105156"/>
                    </a:lnTo>
                    <a:lnTo>
                      <a:pt x="298069" y="105156"/>
                    </a:lnTo>
                    <a:lnTo>
                      <a:pt x="307975" y="102617"/>
                    </a:lnTo>
                    <a:lnTo>
                      <a:pt x="311531" y="98425"/>
                    </a:lnTo>
                    <a:lnTo>
                      <a:pt x="310388" y="93092"/>
                    </a:lnTo>
                    <a:lnTo>
                      <a:pt x="304547" y="86361"/>
                    </a:lnTo>
                    <a:lnTo>
                      <a:pt x="291084" y="78487"/>
                    </a:lnTo>
                    <a:lnTo>
                      <a:pt x="282575" y="74296"/>
                    </a:lnTo>
                    <a:lnTo>
                      <a:pt x="271781" y="68962"/>
                    </a:lnTo>
                    <a:lnTo>
                      <a:pt x="259843" y="64517"/>
                    </a:lnTo>
                    <a:lnTo>
                      <a:pt x="245618" y="59183"/>
                    </a:lnTo>
                    <a:lnTo>
                      <a:pt x="228981" y="54230"/>
                    </a:lnTo>
                    <a:lnTo>
                      <a:pt x="210566" y="49022"/>
                    </a:lnTo>
                    <a:lnTo>
                      <a:pt x="219330" y="36196"/>
                    </a:lnTo>
                    <a:lnTo>
                      <a:pt x="230506" y="26036"/>
                    </a:lnTo>
                    <a:lnTo>
                      <a:pt x="244094" y="17272"/>
                    </a:lnTo>
                    <a:lnTo>
                      <a:pt x="257937" y="10542"/>
                    </a:lnTo>
                    <a:lnTo>
                      <a:pt x="272924" y="5208"/>
                    </a:lnTo>
                    <a:lnTo>
                      <a:pt x="288799" y="1906"/>
                    </a:lnTo>
                    <a:lnTo>
                      <a:pt x="304547" y="0"/>
                    </a:lnTo>
                    <a:lnTo>
                      <a:pt x="321184" y="0"/>
                    </a:lnTo>
                    <a:lnTo>
                      <a:pt x="336169" y="1906"/>
                    </a:lnTo>
                    <a:lnTo>
                      <a:pt x="350775" y="5208"/>
                    </a:lnTo>
                    <a:lnTo>
                      <a:pt x="365125" y="11303"/>
                    </a:lnTo>
                    <a:lnTo>
                      <a:pt x="376302" y="18034"/>
                    </a:lnTo>
                    <a:lnTo>
                      <a:pt x="386715" y="27559"/>
                    </a:lnTo>
                    <a:lnTo>
                      <a:pt x="394716" y="38862"/>
                    </a:lnTo>
                    <a:lnTo>
                      <a:pt x="399034" y="51690"/>
                    </a:lnTo>
                    <a:lnTo>
                      <a:pt x="401702" y="66421"/>
                    </a:lnTo>
                    <a:lnTo>
                      <a:pt x="393574" y="73152"/>
                    </a:lnTo>
                    <a:lnTo>
                      <a:pt x="391287" y="79884"/>
                    </a:lnTo>
                    <a:lnTo>
                      <a:pt x="393574" y="87122"/>
                    </a:lnTo>
                    <a:lnTo>
                      <a:pt x="399034" y="93853"/>
                    </a:lnTo>
                    <a:lnTo>
                      <a:pt x="411353" y="107443"/>
                    </a:lnTo>
                    <a:lnTo>
                      <a:pt x="416815" y="115443"/>
                    </a:lnTo>
                    <a:lnTo>
                      <a:pt x="419481" y="123318"/>
                    </a:lnTo>
                    <a:lnTo>
                      <a:pt x="412878" y="121412"/>
                    </a:lnTo>
                    <a:lnTo>
                      <a:pt x="409449" y="122174"/>
                    </a:lnTo>
                    <a:lnTo>
                      <a:pt x="407162" y="125603"/>
                    </a:lnTo>
                    <a:lnTo>
                      <a:pt x="405131" y="130049"/>
                    </a:lnTo>
                    <a:lnTo>
                      <a:pt x="404368" y="136144"/>
                    </a:lnTo>
                    <a:lnTo>
                      <a:pt x="404368" y="142875"/>
                    </a:lnTo>
                    <a:lnTo>
                      <a:pt x="404368" y="160274"/>
                    </a:lnTo>
                    <a:lnTo>
                      <a:pt x="403606" y="179197"/>
                    </a:lnTo>
                    <a:lnTo>
                      <a:pt x="400178" y="197231"/>
                    </a:lnTo>
                    <a:lnTo>
                      <a:pt x="397130" y="204724"/>
                    </a:lnTo>
                    <a:lnTo>
                      <a:pt x="392050" y="211964"/>
                    </a:lnTo>
                    <a:lnTo>
                      <a:pt x="385191" y="217933"/>
                    </a:lnTo>
                    <a:lnTo>
                      <a:pt x="376302" y="223267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>
                <a:off x="2396870" y="2396870"/>
                <a:ext cx="218188" cy="258701"/>
              </a:xfrm>
              <a:custGeom>
                <a:avLst/>
                <a:gdLst/>
                <a:ahLst/>
                <a:cxnLst/>
                <a:rect l="0" t="0" r="0" b="0"/>
                <a:pathLst>
                  <a:path w="218188" h="258701">
                    <a:moveTo>
                      <a:pt x="762" y="104394"/>
                    </a:moveTo>
                    <a:lnTo>
                      <a:pt x="3430" y="95759"/>
                    </a:lnTo>
                    <a:lnTo>
                      <a:pt x="8509" y="85218"/>
                    </a:lnTo>
                    <a:lnTo>
                      <a:pt x="14606" y="76200"/>
                    </a:lnTo>
                    <a:lnTo>
                      <a:pt x="30481" y="56134"/>
                    </a:lnTo>
                    <a:lnTo>
                      <a:pt x="51690" y="36957"/>
                    </a:lnTo>
                    <a:lnTo>
                      <a:pt x="75184" y="20702"/>
                    </a:lnTo>
                    <a:lnTo>
                      <a:pt x="99822" y="8637"/>
                    </a:lnTo>
                    <a:lnTo>
                      <a:pt x="125350" y="1144"/>
                    </a:lnTo>
                    <a:lnTo>
                      <a:pt x="137669" y="0"/>
                    </a:lnTo>
                    <a:lnTo>
                      <a:pt x="149987" y="1144"/>
                    </a:lnTo>
                    <a:lnTo>
                      <a:pt x="163831" y="3684"/>
                    </a:lnTo>
                    <a:lnTo>
                      <a:pt x="176912" y="9780"/>
                    </a:lnTo>
                    <a:lnTo>
                      <a:pt x="190119" y="17272"/>
                    </a:lnTo>
                    <a:lnTo>
                      <a:pt x="200406" y="27940"/>
                    </a:lnTo>
                    <a:lnTo>
                      <a:pt x="209297" y="40768"/>
                    </a:lnTo>
                    <a:lnTo>
                      <a:pt x="215519" y="54230"/>
                    </a:lnTo>
                    <a:lnTo>
                      <a:pt x="218187" y="70866"/>
                    </a:lnTo>
                    <a:lnTo>
                      <a:pt x="216281" y="89790"/>
                    </a:lnTo>
                    <a:lnTo>
                      <a:pt x="209297" y="97282"/>
                    </a:lnTo>
                    <a:lnTo>
                      <a:pt x="205106" y="105919"/>
                    </a:lnTo>
                    <a:lnTo>
                      <a:pt x="202438" y="113919"/>
                    </a:lnTo>
                    <a:lnTo>
                      <a:pt x="202438" y="120650"/>
                    </a:lnTo>
                    <a:lnTo>
                      <a:pt x="202438" y="133859"/>
                    </a:lnTo>
                    <a:lnTo>
                      <a:pt x="201677" y="138812"/>
                    </a:lnTo>
                    <a:lnTo>
                      <a:pt x="198121" y="142875"/>
                    </a:lnTo>
                    <a:lnTo>
                      <a:pt x="196215" y="145924"/>
                    </a:lnTo>
                    <a:lnTo>
                      <a:pt x="193549" y="150115"/>
                    </a:lnTo>
                    <a:lnTo>
                      <a:pt x="187325" y="162180"/>
                    </a:lnTo>
                    <a:lnTo>
                      <a:pt x="179706" y="179071"/>
                    </a:lnTo>
                    <a:lnTo>
                      <a:pt x="171578" y="197994"/>
                    </a:lnTo>
                    <a:lnTo>
                      <a:pt x="162306" y="217932"/>
                    </a:lnTo>
                    <a:lnTo>
                      <a:pt x="151512" y="235331"/>
                    </a:lnTo>
                    <a:lnTo>
                      <a:pt x="141097" y="248921"/>
                    </a:lnTo>
                    <a:lnTo>
                      <a:pt x="134875" y="253493"/>
                    </a:lnTo>
                    <a:lnTo>
                      <a:pt x="128778" y="256794"/>
                    </a:lnTo>
                    <a:lnTo>
                      <a:pt x="120650" y="258700"/>
                    </a:lnTo>
                    <a:lnTo>
                      <a:pt x="113665" y="258700"/>
                    </a:lnTo>
                    <a:lnTo>
                      <a:pt x="97918" y="254128"/>
                    </a:lnTo>
                    <a:lnTo>
                      <a:pt x="82550" y="245491"/>
                    </a:lnTo>
                    <a:lnTo>
                      <a:pt x="68200" y="234569"/>
                    </a:lnTo>
                    <a:lnTo>
                      <a:pt x="55119" y="221362"/>
                    </a:lnTo>
                    <a:lnTo>
                      <a:pt x="44324" y="207772"/>
                    </a:lnTo>
                    <a:lnTo>
                      <a:pt x="37338" y="195707"/>
                    </a:lnTo>
                    <a:lnTo>
                      <a:pt x="35815" y="190500"/>
                    </a:lnTo>
                    <a:lnTo>
                      <a:pt x="35053" y="185928"/>
                    </a:lnTo>
                    <a:lnTo>
                      <a:pt x="28575" y="180975"/>
                    </a:lnTo>
                    <a:lnTo>
                      <a:pt x="23496" y="173482"/>
                    </a:lnTo>
                    <a:lnTo>
                      <a:pt x="14606" y="154178"/>
                    </a:lnTo>
                    <a:lnTo>
                      <a:pt x="7747" y="132715"/>
                    </a:lnTo>
                    <a:lnTo>
                      <a:pt x="0" y="113157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>
                <a:off x="2421127" y="2396870"/>
                <a:ext cx="199010" cy="99188"/>
              </a:xfrm>
              <a:custGeom>
                <a:avLst/>
                <a:gdLst/>
                <a:ahLst/>
                <a:cxnLst/>
                <a:rect l="0" t="0" r="0" b="0"/>
                <a:pathLst>
                  <a:path w="199010" h="99188">
                    <a:moveTo>
                      <a:pt x="0" y="64516"/>
                    </a:moveTo>
                    <a:lnTo>
                      <a:pt x="3556" y="54230"/>
                    </a:lnTo>
                    <a:lnTo>
                      <a:pt x="11558" y="43307"/>
                    </a:lnTo>
                    <a:lnTo>
                      <a:pt x="21971" y="32766"/>
                    </a:lnTo>
                    <a:lnTo>
                      <a:pt x="34290" y="23369"/>
                    </a:lnTo>
                    <a:lnTo>
                      <a:pt x="49403" y="14732"/>
                    </a:lnTo>
                    <a:lnTo>
                      <a:pt x="65914" y="7112"/>
                    </a:lnTo>
                    <a:lnTo>
                      <a:pt x="82550" y="2668"/>
                    </a:lnTo>
                    <a:lnTo>
                      <a:pt x="101093" y="0"/>
                    </a:lnTo>
                    <a:lnTo>
                      <a:pt x="118746" y="1144"/>
                    </a:lnTo>
                    <a:lnTo>
                      <a:pt x="136145" y="5207"/>
                    </a:lnTo>
                    <a:lnTo>
                      <a:pt x="152655" y="13971"/>
                    </a:lnTo>
                    <a:lnTo>
                      <a:pt x="167768" y="26797"/>
                    </a:lnTo>
                    <a:lnTo>
                      <a:pt x="174625" y="35434"/>
                    </a:lnTo>
                    <a:lnTo>
                      <a:pt x="180849" y="44831"/>
                    </a:lnTo>
                    <a:lnTo>
                      <a:pt x="186183" y="56134"/>
                    </a:lnTo>
                    <a:lnTo>
                      <a:pt x="191262" y="68962"/>
                    </a:lnTo>
                    <a:lnTo>
                      <a:pt x="195453" y="83694"/>
                    </a:lnTo>
                    <a:lnTo>
                      <a:pt x="199009" y="99187"/>
                    </a:lnTo>
                    <a:lnTo>
                      <a:pt x="186183" y="92330"/>
                    </a:lnTo>
                    <a:lnTo>
                      <a:pt x="171958" y="86360"/>
                    </a:lnTo>
                    <a:lnTo>
                      <a:pt x="146558" y="78487"/>
                    </a:lnTo>
                    <a:lnTo>
                      <a:pt x="122174" y="76200"/>
                    </a:lnTo>
                    <a:lnTo>
                      <a:pt x="98299" y="76200"/>
                    </a:lnTo>
                    <a:lnTo>
                      <a:pt x="50165" y="77725"/>
                    </a:lnTo>
                    <a:lnTo>
                      <a:pt x="25527" y="77725"/>
                    </a:lnTo>
                    <a:lnTo>
                      <a:pt x="0" y="74296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>
                <a:off x="2764282" y="2108707"/>
                <a:ext cx="380492" cy="300229"/>
              </a:xfrm>
              <a:custGeom>
                <a:avLst/>
                <a:gdLst/>
                <a:ahLst/>
                <a:cxnLst/>
                <a:rect l="0" t="0" r="0" b="0"/>
                <a:pathLst>
                  <a:path w="380492" h="300229">
                    <a:moveTo>
                      <a:pt x="26162" y="292609"/>
                    </a:moveTo>
                    <a:lnTo>
                      <a:pt x="24257" y="284735"/>
                    </a:lnTo>
                    <a:lnTo>
                      <a:pt x="23494" y="271907"/>
                    </a:lnTo>
                    <a:lnTo>
                      <a:pt x="25400" y="260604"/>
                    </a:lnTo>
                    <a:lnTo>
                      <a:pt x="27685" y="251969"/>
                    </a:lnTo>
                    <a:lnTo>
                      <a:pt x="29718" y="247016"/>
                    </a:lnTo>
                    <a:lnTo>
                      <a:pt x="28956" y="244348"/>
                    </a:lnTo>
                    <a:lnTo>
                      <a:pt x="26162" y="244348"/>
                    </a:lnTo>
                    <a:lnTo>
                      <a:pt x="22732" y="245110"/>
                    </a:lnTo>
                    <a:lnTo>
                      <a:pt x="17272" y="246253"/>
                    </a:lnTo>
                    <a:lnTo>
                      <a:pt x="10413" y="248540"/>
                    </a:lnTo>
                    <a:lnTo>
                      <a:pt x="12319" y="239903"/>
                    </a:lnTo>
                    <a:lnTo>
                      <a:pt x="15747" y="228854"/>
                    </a:lnTo>
                    <a:lnTo>
                      <a:pt x="25400" y="206629"/>
                    </a:lnTo>
                    <a:lnTo>
                      <a:pt x="27685" y="196850"/>
                    </a:lnTo>
                    <a:lnTo>
                      <a:pt x="27685" y="193422"/>
                    </a:lnTo>
                    <a:lnTo>
                      <a:pt x="26923" y="190882"/>
                    </a:lnTo>
                    <a:lnTo>
                      <a:pt x="25400" y="189357"/>
                    </a:lnTo>
                    <a:lnTo>
                      <a:pt x="21970" y="189357"/>
                    </a:lnTo>
                    <a:lnTo>
                      <a:pt x="17272" y="190119"/>
                    </a:lnTo>
                    <a:lnTo>
                      <a:pt x="10413" y="192660"/>
                    </a:lnTo>
                    <a:lnTo>
                      <a:pt x="12319" y="185928"/>
                    </a:lnTo>
                    <a:lnTo>
                      <a:pt x="15747" y="176531"/>
                    </a:lnTo>
                    <a:lnTo>
                      <a:pt x="20066" y="165990"/>
                    </a:lnTo>
                    <a:lnTo>
                      <a:pt x="23494" y="156465"/>
                    </a:lnTo>
                    <a:lnTo>
                      <a:pt x="25400" y="147828"/>
                    </a:lnTo>
                    <a:lnTo>
                      <a:pt x="25400" y="145543"/>
                    </a:lnTo>
                    <a:lnTo>
                      <a:pt x="23494" y="143638"/>
                    </a:lnTo>
                    <a:lnTo>
                      <a:pt x="21970" y="142494"/>
                    </a:lnTo>
                    <a:lnTo>
                      <a:pt x="17272" y="143638"/>
                    </a:lnTo>
                    <a:lnTo>
                      <a:pt x="13081" y="145543"/>
                    </a:lnTo>
                    <a:lnTo>
                      <a:pt x="6095" y="148972"/>
                    </a:lnTo>
                    <a:lnTo>
                      <a:pt x="6857" y="138431"/>
                    </a:lnTo>
                    <a:lnTo>
                      <a:pt x="11175" y="125603"/>
                    </a:lnTo>
                    <a:lnTo>
                      <a:pt x="20828" y="96140"/>
                    </a:lnTo>
                    <a:lnTo>
                      <a:pt x="25400" y="83313"/>
                    </a:lnTo>
                    <a:lnTo>
                      <a:pt x="26162" y="72772"/>
                    </a:lnTo>
                    <a:lnTo>
                      <a:pt x="24257" y="68581"/>
                    </a:lnTo>
                    <a:lnTo>
                      <a:pt x="22732" y="65913"/>
                    </a:lnTo>
                    <a:lnTo>
                      <a:pt x="19303" y="64516"/>
                    </a:lnTo>
                    <a:lnTo>
                      <a:pt x="13843" y="63754"/>
                    </a:lnTo>
                    <a:lnTo>
                      <a:pt x="8509" y="30862"/>
                    </a:lnTo>
                    <a:lnTo>
                      <a:pt x="0" y="0"/>
                    </a:lnTo>
                    <a:lnTo>
                      <a:pt x="13081" y="16891"/>
                    </a:lnTo>
                    <a:lnTo>
                      <a:pt x="29718" y="35053"/>
                    </a:lnTo>
                    <a:lnTo>
                      <a:pt x="51688" y="53213"/>
                    </a:lnTo>
                    <a:lnTo>
                      <a:pt x="77088" y="69343"/>
                    </a:lnTo>
                    <a:lnTo>
                      <a:pt x="90932" y="77344"/>
                    </a:lnTo>
                    <a:lnTo>
                      <a:pt x="106807" y="83313"/>
                    </a:lnTo>
                    <a:lnTo>
                      <a:pt x="122554" y="87503"/>
                    </a:lnTo>
                    <a:lnTo>
                      <a:pt x="139191" y="90932"/>
                    </a:lnTo>
                    <a:lnTo>
                      <a:pt x="156844" y="92710"/>
                    </a:lnTo>
                    <a:lnTo>
                      <a:pt x="175387" y="92710"/>
                    </a:lnTo>
                    <a:lnTo>
                      <a:pt x="194691" y="90932"/>
                    </a:lnTo>
                    <a:lnTo>
                      <a:pt x="214757" y="86741"/>
                    </a:lnTo>
                    <a:lnTo>
                      <a:pt x="254000" y="104013"/>
                    </a:lnTo>
                    <a:lnTo>
                      <a:pt x="288290" y="122175"/>
                    </a:lnTo>
                    <a:lnTo>
                      <a:pt x="317245" y="141097"/>
                    </a:lnTo>
                    <a:lnTo>
                      <a:pt x="340741" y="161037"/>
                    </a:lnTo>
                    <a:lnTo>
                      <a:pt x="359663" y="180594"/>
                    </a:lnTo>
                    <a:lnTo>
                      <a:pt x="372363" y="198756"/>
                    </a:lnTo>
                    <a:lnTo>
                      <a:pt x="379729" y="215773"/>
                    </a:lnTo>
                    <a:lnTo>
                      <a:pt x="380491" y="224410"/>
                    </a:lnTo>
                    <a:lnTo>
                      <a:pt x="380491" y="231522"/>
                    </a:lnTo>
                    <a:lnTo>
                      <a:pt x="379729" y="232284"/>
                    </a:lnTo>
                    <a:lnTo>
                      <a:pt x="375031" y="231522"/>
                    </a:lnTo>
                    <a:lnTo>
                      <a:pt x="370078" y="228854"/>
                    </a:lnTo>
                    <a:lnTo>
                      <a:pt x="363093" y="225553"/>
                    </a:lnTo>
                    <a:lnTo>
                      <a:pt x="345440" y="215773"/>
                    </a:lnTo>
                    <a:lnTo>
                      <a:pt x="324993" y="205487"/>
                    </a:lnTo>
                    <a:lnTo>
                      <a:pt x="305688" y="196850"/>
                    </a:lnTo>
                    <a:lnTo>
                      <a:pt x="297179" y="194565"/>
                    </a:lnTo>
                    <a:lnTo>
                      <a:pt x="289178" y="192660"/>
                    </a:lnTo>
                    <a:lnTo>
                      <a:pt x="284098" y="193422"/>
                    </a:lnTo>
                    <a:lnTo>
                      <a:pt x="279526" y="196088"/>
                    </a:lnTo>
                    <a:lnTo>
                      <a:pt x="277875" y="201422"/>
                    </a:lnTo>
                    <a:lnTo>
                      <a:pt x="277875" y="210059"/>
                    </a:lnTo>
                    <a:lnTo>
                      <a:pt x="256794" y="195326"/>
                    </a:lnTo>
                    <a:lnTo>
                      <a:pt x="233934" y="183262"/>
                    </a:lnTo>
                    <a:lnTo>
                      <a:pt x="211200" y="174625"/>
                    </a:lnTo>
                    <a:lnTo>
                      <a:pt x="188468" y="168529"/>
                    </a:lnTo>
                    <a:lnTo>
                      <a:pt x="166497" y="166625"/>
                    </a:lnTo>
                    <a:lnTo>
                      <a:pt x="146050" y="168529"/>
                    </a:lnTo>
                    <a:lnTo>
                      <a:pt x="128778" y="173863"/>
                    </a:lnTo>
                    <a:lnTo>
                      <a:pt x="121793" y="178690"/>
                    </a:lnTo>
                    <a:lnTo>
                      <a:pt x="114807" y="184785"/>
                    </a:lnTo>
                    <a:lnTo>
                      <a:pt x="133350" y="188595"/>
                    </a:lnTo>
                    <a:lnTo>
                      <a:pt x="154940" y="191897"/>
                    </a:lnTo>
                    <a:lnTo>
                      <a:pt x="177672" y="195326"/>
                    </a:lnTo>
                    <a:lnTo>
                      <a:pt x="198882" y="198756"/>
                    </a:lnTo>
                    <a:lnTo>
                      <a:pt x="216662" y="203963"/>
                    </a:lnTo>
                    <a:lnTo>
                      <a:pt x="223519" y="205487"/>
                    </a:lnTo>
                    <a:lnTo>
                      <a:pt x="228981" y="208916"/>
                    </a:lnTo>
                    <a:lnTo>
                      <a:pt x="231266" y="211582"/>
                    </a:lnTo>
                    <a:lnTo>
                      <a:pt x="232410" y="215012"/>
                    </a:lnTo>
                    <a:lnTo>
                      <a:pt x="230504" y="218694"/>
                    </a:lnTo>
                    <a:lnTo>
                      <a:pt x="225932" y="222885"/>
                    </a:lnTo>
                    <a:lnTo>
                      <a:pt x="227838" y="226315"/>
                    </a:lnTo>
                    <a:lnTo>
                      <a:pt x="231266" y="228854"/>
                    </a:lnTo>
                    <a:lnTo>
                      <a:pt x="237490" y="232284"/>
                    </a:lnTo>
                    <a:lnTo>
                      <a:pt x="245110" y="235713"/>
                    </a:lnTo>
                    <a:lnTo>
                      <a:pt x="264032" y="243206"/>
                    </a:lnTo>
                    <a:lnTo>
                      <a:pt x="283337" y="251969"/>
                    </a:lnTo>
                    <a:lnTo>
                      <a:pt x="299847" y="260604"/>
                    </a:lnTo>
                    <a:lnTo>
                      <a:pt x="305688" y="265938"/>
                    </a:lnTo>
                    <a:lnTo>
                      <a:pt x="309498" y="271145"/>
                    </a:lnTo>
                    <a:lnTo>
                      <a:pt x="311150" y="276098"/>
                    </a:lnTo>
                    <a:lnTo>
                      <a:pt x="309498" y="281306"/>
                    </a:lnTo>
                    <a:lnTo>
                      <a:pt x="304926" y="287401"/>
                    </a:lnTo>
                    <a:lnTo>
                      <a:pt x="295275" y="293370"/>
                    </a:lnTo>
                    <a:lnTo>
                      <a:pt x="275970" y="280544"/>
                    </a:lnTo>
                    <a:lnTo>
                      <a:pt x="255904" y="270384"/>
                    </a:lnTo>
                    <a:lnTo>
                      <a:pt x="237490" y="261747"/>
                    </a:lnTo>
                    <a:lnTo>
                      <a:pt x="218185" y="255270"/>
                    </a:lnTo>
                    <a:lnTo>
                      <a:pt x="199644" y="250444"/>
                    </a:lnTo>
                    <a:lnTo>
                      <a:pt x="182372" y="247016"/>
                    </a:lnTo>
                    <a:lnTo>
                      <a:pt x="164972" y="246253"/>
                    </a:lnTo>
                    <a:lnTo>
                      <a:pt x="147954" y="246253"/>
                    </a:lnTo>
                    <a:lnTo>
                      <a:pt x="131444" y="248540"/>
                    </a:lnTo>
                    <a:lnTo>
                      <a:pt x="115697" y="251969"/>
                    </a:lnTo>
                    <a:lnTo>
                      <a:pt x="85216" y="263272"/>
                    </a:lnTo>
                    <a:lnTo>
                      <a:pt x="55879" y="279400"/>
                    </a:lnTo>
                    <a:lnTo>
                      <a:pt x="29718" y="300228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>
                <a:off x="2668651" y="2583942"/>
                <a:ext cx="132207" cy="65279"/>
              </a:xfrm>
              <a:custGeom>
                <a:avLst/>
                <a:gdLst/>
                <a:ahLst/>
                <a:cxnLst/>
                <a:rect l="0" t="0" r="0" b="0"/>
                <a:pathLst>
                  <a:path w="132207" h="65279">
                    <a:moveTo>
                      <a:pt x="0" y="36956"/>
                    </a:moveTo>
                    <a:lnTo>
                      <a:pt x="4191" y="28321"/>
                    </a:lnTo>
                    <a:lnTo>
                      <a:pt x="11175" y="19558"/>
                    </a:lnTo>
                    <a:lnTo>
                      <a:pt x="20828" y="12827"/>
                    </a:lnTo>
                    <a:lnTo>
                      <a:pt x="32384" y="6731"/>
                    </a:lnTo>
                    <a:lnTo>
                      <a:pt x="43560" y="2666"/>
                    </a:lnTo>
                    <a:lnTo>
                      <a:pt x="55879" y="0"/>
                    </a:lnTo>
                    <a:lnTo>
                      <a:pt x="66294" y="0"/>
                    </a:lnTo>
                    <a:lnTo>
                      <a:pt x="78613" y="2666"/>
                    </a:lnTo>
                    <a:lnTo>
                      <a:pt x="90931" y="7493"/>
                    </a:lnTo>
                    <a:lnTo>
                      <a:pt x="103378" y="14731"/>
                    </a:lnTo>
                    <a:lnTo>
                      <a:pt x="114934" y="23368"/>
                    </a:lnTo>
                    <a:lnTo>
                      <a:pt x="123316" y="33528"/>
                    </a:lnTo>
                    <a:lnTo>
                      <a:pt x="129921" y="43687"/>
                    </a:lnTo>
                    <a:lnTo>
                      <a:pt x="132206" y="54990"/>
                    </a:lnTo>
                    <a:lnTo>
                      <a:pt x="129921" y="65278"/>
                    </a:lnTo>
                    <a:lnTo>
                      <a:pt x="110235" y="56134"/>
                    </a:lnTo>
                    <a:lnTo>
                      <a:pt x="93725" y="49022"/>
                    </a:lnTo>
                    <a:lnTo>
                      <a:pt x="78613" y="44831"/>
                    </a:lnTo>
                    <a:lnTo>
                      <a:pt x="64769" y="42163"/>
                    </a:lnTo>
                    <a:lnTo>
                      <a:pt x="50546" y="42163"/>
                    </a:lnTo>
                    <a:lnTo>
                      <a:pt x="35813" y="42925"/>
                    </a:lnTo>
                    <a:lnTo>
                      <a:pt x="19303" y="44831"/>
                    </a:lnTo>
                    <a:lnTo>
                      <a:pt x="762" y="46355"/>
                    </a:lnTo>
                    <a:close/>
                  </a:path>
                </a:pathLst>
              </a:custGeom>
              <a:solidFill>
                <a:srgbClr val="997952"/>
              </a:solidFill>
              <a:ln w="0" cap="flat" cmpd="sng" algn="ctr">
                <a:solidFill>
                  <a:srgbClr val="9979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>
                <a:off x="2589657" y="2862326"/>
                <a:ext cx="269114" cy="234951"/>
              </a:xfrm>
              <a:custGeom>
                <a:avLst/>
                <a:gdLst/>
                <a:ahLst/>
                <a:cxnLst/>
                <a:rect l="0" t="0" r="0" b="0"/>
                <a:pathLst>
                  <a:path w="269114" h="234951">
                    <a:moveTo>
                      <a:pt x="30098" y="5206"/>
                    </a:moveTo>
                    <a:lnTo>
                      <a:pt x="38481" y="2159"/>
                    </a:lnTo>
                    <a:lnTo>
                      <a:pt x="50800" y="762"/>
                    </a:lnTo>
                    <a:lnTo>
                      <a:pt x="65532" y="0"/>
                    </a:lnTo>
                    <a:lnTo>
                      <a:pt x="82422" y="762"/>
                    </a:lnTo>
                    <a:lnTo>
                      <a:pt x="99822" y="2159"/>
                    </a:lnTo>
                    <a:lnTo>
                      <a:pt x="117601" y="6731"/>
                    </a:lnTo>
                    <a:lnTo>
                      <a:pt x="134112" y="12826"/>
                    </a:lnTo>
                    <a:lnTo>
                      <a:pt x="150748" y="8635"/>
                    </a:lnTo>
                    <a:lnTo>
                      <a:pt x="166497" y="5206"/>
                    </a:lnTo>
                    <a:lnTo>
                      <a:pt x="198882" y="2159"/>
                    </a:lnTo>
                    <a:lnTo>
                      <a:pt x="213106" y="2159"/>
                    </a:lnTo>
                    <a:lnTo>
                      <a:pt x="226313" y="2159"/>
                    </a:lnTo>
                    <a:lnTo>
                      <a:pt x="236728" y="3301"/>
                    </a:lnTo>
                    <a:lnTo>
                      <a:pt x="244728" y="4063"/>
                    </a:lnTo>
                    <a:lnTo>
                      <a:pt x="253238" y="13588"/>
                    </a:lnTo>
                    <a:lnTo>
                      <a:pt x="259460" y="24891"/>
                    </a:lnTo>
                    <a:lnTo>
                      <a:pt x="264794" y="36575"/>
                    </a:lnTo>
                    <a:lnTo>
                      <a:pt x="267462" y="49784"/>
                    </a:lnTo>
                    <a:lnTo>
                      <a:pt x="269113" y="63753"/>
                    </a:lnTo>
                    <a:lnTo>
                      <a:pt x="269113" y="77216"/>
                    </a:lnTo>
                    <a:lnTo>
                      <a:pt x="264794" y="106679"/>
                    </a:lnTo>
                    <a:lnTo>
                      <a:pt x="255904" y="135000"/>
                    </a:lnTo>
                    <a:lnTo>
                      <a:pt x="242823" y="162559"/>
                    </a:lnTo>
                    <a:lnTo>
                      <a:pt x="226313" y="186690"/>
                    </a:lnTo>
                    <a:lnTo>
                      <a:pt x="207772" y="207391"/>
                    </a:lnTo>
                    <a:lnTo>
                      <a:pt x="193928" y="217550"/>
                    </a:lnTo>
                    <a:lnTo>
                      <a:pt x="176910" y="225551"/>
                    </a:lnTo>
                    <a:lnTo>
                      <a:pt x="158750" y="231521"/>
                    </a:lnTo>
                    <a:lnTo>
                      <a:pt x="138429" y="234188"/>
                    </a:lnTo>
                    <a:lnTo>
                      <a:pt x="119125" y="234950"/>
                    </a:lnTo>
                    <a:lnTo>
                      <a:pt x="100965" y="232282"/>
                    </a:lnTo>
                    <a:lnTo>
                      <a:pt x="83185" y="226313"/>
                    </a:lnTo>
                    <a:lnTo>
                      <a:pt x="67437" y="217550"/>
                    </a:lnTo>
                    <a:lnTo>
                      <a:pt x="57022" y="208915"/>
                    </a:lnTo>
                    <a:lnTo>
                      <a:pt x="47370" y="198754"/>
                    </a:lnTo>
                    <a:lnTo>
                      <a:pt x="28828" y="174625"/>
                    </a:lnTo>
                    <a:lnTo>
                      <a:pt x="14985" y="147066"/>
                    </a:lnTo>
                    <a:lnTo>
                      <a:pt x="5334" y="117982"/>
                    </a:lnTo>
                    <a:lnTo>
                      <a:pt x="762" y="87503"/>
                    </a:lnTo>
                    <a:lnTo>
                      <a:pt x="0" y="72009"/>
                    </a:lnTo>
                    <a:lnTo>
                      <a:pt x="1904" y="58419"/>
                    </a:lnTo>
                    <a:lnTo>
                      <a:pt x="4191" y="43688"/>
                    </a:lnTo>
                    <a:lnTo>
                      <a:pt x="9651" y="30860"/>
                    </a:lnTo>
                    <a:lnTo>
                      <a:pt x="15747" y="18796"/>
                    </a:lnTo>
                    <a:lnTo>
                      <a:pt x="24638" y="7493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>
                <a:off x="2608960" y="2883407"/>
                <a:ext cx="207773" cy="150877"/>
              </a:xfrm>
              <a:custGeom>
                <a:avLst/>
                <a:gdLst/>
                <a:ahLst/>
                <a:cxnLst/>
                <a:rect l="0" t="0" r="0" b="0"/>
                <a:pathLst>
                  <a:path w="207773" h="150877">
                    <a:moveTo>
                      <a:pt x="204216" y="36195"/>
                    </a:moveTo>
                    <a:lnTo>
                      <a:pt x="207010" y="44069"/>
                    </a:lnTo>
                    <a:lnTo>
                      <a:pt x="207772" y="53594"/>
                    </a:lnTo>
                    <a:lnTo>
                      <a:pt x="207772" y="62993"/>
                    </a:lnTo>
                    <a:lnTo>
                      <a:pt x="187707" y="61469"/>
                    </a:lnTo>
                    <a:lnTo>
                      <a:pt x="164973" y="59563"/>
                    </a:lnTo>
                    <a:lnTo>
                      <a:pt x="154179" y="59563"/>
                    </a:lnTo>
                    <a:lnTo>
                      <a:pt x="145669" y="61469"/>
                    </a:lnTo>
                    <a:lnTo>
                      <a:pt x="139447" y="64135"/>
                    </a:lnTo>
                    <a:lnTo>
                      <a:pt x="136017" y="68326"/>
                    </a:lnTo>
                    <a:lnTo>
                      <a:pt x="134113" y="75057"/>
                    </a:lnTo>
                    <a:lnTo>
                      <a:pt x="134113" y="81788"/>
                    </a:lnTo>
                    <a:lnTo>
                      <a:pt x="136779" y="88266"/>
                    </a:lnTo>
                    <a:lnTo>
                      <a:pt x="141479" y="93472"/>
                    </a:lnTo>
                    <a:lnTo>
                      <a:pt x="152654" y="102616"/>
                    </a:lnTo>
                    <a:lnTo>
                      <a:pt x="165735" y="112395"/>
                    </a:lnTo>
                    <a:lnTo>
                      <a:pt x="178816" y="119888"/>
                    </a:lnTo>
                    <a:lnTo>
                      <a:pt x="186563" y="128651"/>
                    </a:lnTo>
                    <a:lnTo>
                      <a:pt x="188469" y="132716"/>
                    </a:lnTo>
                    <a:lnTo>
                      <a:pt x="188469" y="137288"/>
                    </a:lnTo>
                    <a:lnTo>
                      <a:pt x="185801" y="141478"/>
                    </a:lnTo>
                    <a:lnTo>
                      <a:pt x="180722" y="145543"/>
                    </a:lnTo>
                    <a:lnTo>
                      <a:pt x="172594" y="149353"/>
                    </a:lnTo>
                    <a:lnTo>
                      <a:pt x="165735" y="150876"/>
                    </a:lnTo>
                    <a:lnTo>
                      <a:pt x="160275" y="150876"/>
                    </a:lnTo>
                    <a:lnTo>
                      <a:pt x="155322" y="150115"/>
                    </a:lnTo>
                    <a:lnTo>
                      <a:pt x="147194" y="146685"/>
                    </a:lnTo>
                    <a:lnTo>
                      <a:pt x="141479" y="140716"/>
                    </a:lnTo>
                    <a:lnTo>
                      <a:pt x="130684" y="125985"/>
                    </a:lnTo>
                    <a:lnTo>
                      <a:pt x="123698" y="121032"/>
                    </a:lnTo>
                    <a:lnTo>
                      <a:pt x="115570" y="117348"/>
                    </a:lnTo>
                    <a:lnTo>
                      <a:pt x="99822" y="124841"/>
                    </a:lnTo>
                    <a:lnTo>
                      <a:pt x="85853" y="130175"/>
                    </a:lnTo>
                    <a:lnTo>
                      <a:pt x="72772" y="131953"/>
                    </a:lnTo>
                    <a:lnTo>
                      <a:pt x="60453" y="131191"/>
                    </a:lnTo>
                    <a:lnTo>
                      <a:pt x="50038" y="128651"/>
                    </a:lnTo>
                    <a:lnTo>
                      <a:pt x="40387" y="124460"/>
                    </a:lnTo>
                    <a:lnTo>
                      <a:pt x="31497" y="117348"/>
                    </a:lnTo>
                    <a:lnTo>
                      <a:pt x="23495" y="109347"/>
                    </a:lnTo>
                    <a:lnTo>
                      <a:pt x="16510" y="101093"/>
                    </a:lnTo>
                    <a:lnTo>
                      <a:pt x="11176" y="91694"/>
                    </a:lnTo>
                    <a:lnTo>
                      <a:pt x="3429" y="70866"/>
                    </a:lnTo>
                    <a:lnTo>
                      <a:pt x="0" y="50928"/>
                    </a:lnTo>
                    <a:lnTo>
                      <a:pt x="0" y="42672"/>
                    </a:lnTo>
                    <a:lnTo>
                      <a:pt x="763" y="33910"/>
                    </a:lnTo>
                    <a:lnTo>
                      <a:pt x="3429" y="27941"/>
                    </a:lnTo>
                    <a:lnTo>
                      <a:pt x="8763" y="21844"/>
                    </a:lnTo>
                    <a:lnTo>
                      <a:pt x="16510" y="16638"/>
                    </a:lnTo>
                    <a:lnTo>
                      <a:pt x="26925" y="11685"/>
                    </a:lnTo>
                    <a:lnTo>
                      <a:pt x="39244" y="7875"/>
                    </a:lnTo>
                    <a:lnTo>
                      <a:pt x="54357" y="4572"/>
                    </a:lnTo>
                    <a:lnTo>
                      <a:pt x="85853" y="0"/>
                    </a:lnTo>
                    <a:lnTo>
                      <a:pt x="120269" y="0"/>
                    </a:lnTo>
                    <a:lnTo>
                      <a:pt x="136779" y="1906"/>
                    </a:lnTo>
                    <a:lnTo>
                      <a:pt x="152654" y="4572"/>
                    </a:lnTo>
                    <a:lnTo>
                      <a:pt x="167641" y="8637"/>
                    </a:lnTo>
                    <a:lnTo>
                      <a:pt x="180722" y="13970"/>
                    </a:lnTo>
                    <a:lnTo>
                      <a:pt x="191897" y="21844"/>
                    </a:lnTo>
                    <a:lnTo>
                      <a:pt x="200788" y="30607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>
                <a:off x="2609850" y="2884170"/>
                <a:ext cx="207011" cy="151131"/>
              </a:xfrm>
              <a:custGeom>
                <a:avLst/>
                <a:gdLst/>
                <a:ahLst/>
                <a:cxnLst/>
                <a:rect l="0" t="0" r="0" b="0"/>
                <a:pathLst>
                  <a:path w="207011" h="151131">
                    <a:moveTo>
                      <a:pt x="199389" y="30480"/>
                    </a:moveTo>
                    <a:lnTo>
                      <a:pt x="191770" y="19050"/>
                    </a:lnTo>
                    <a:lnTo>
                      <a:pt x="180339" y="15240"/>
                    </a:lnTo>
                    <a:lnTo>
                      <a:pt x="168910" y="7619"/>
                    </a:lnTo>
                    <a:lnTo>
                      <a:pt x="153670" y="3809"/>
                    </a:lnTo>
                    <a:lnTo>
                      <a:pt x="138429" y="0"/>
                    </a:lnTo>
                    <a:lnTo>
                      <a:pt x="119379" y="0"/>
                    </a:lnTo>
                    <a:lnTo>
                      <a:pt x="83820" y="0"/>
                    </a:lnTo>
                    <a:lnTo>
                      <a:pt x="53339" y="3809"/>
                    </a:lnTo>
                    <a:lnTo>
                      <a:pt x="38100" y="7619"/>
                    </a:lnTo>
                    <a:lnTo>
                      <a:pt x="26670" y="11430"/>
                    </a:lnTo>
                    <a:lnTo>
                      <a:pt x="15239" y="15240"/>
                    </a:lnTo>
                    <a:lnTo>
                      <a:pt x="11429" y="19050"/>
                    </a:lnTo>
                    <a:lnTo>
                      <a:pt x="3810" y="26669"/>
                    </a:lnTo>
                    <a:lnTo>
                      <a:pt x="0" y="34290"/>
                    </a:lnTo>
                    <a:lnTo>
                      <a:pt x="0" y="41909"/>
                    </a:lnTo>
                    <a:lnTo>
                      <a:pt x="0" y="49530"/>
                    </a:lnTo>
                    <a:lnTo>
                      <a:pt x="3810" y="71119"/>
                    </a:lnTo>
                    <a:lnTo>
                      <a:pt x="11429" y="90169"/>
                    </a:lnTo>
                    <a:lnTo>
                      <a:pt x="15239" y="101600"/>
                    </a:lnTo>
                    <a:lnTo>
                      <a:pt x="22860" y="109219"/>
                    </a:lnTo>
                    <a:lnTo>
                      <a:pt x="30479" y="116840"/>
                    </a:lnTo>
                    <a:lnTo>
                      <a:pt x="38100" y="124459"/>
                    </a:lnTo>
                    <a:lnTo>
                      <a:pt x="49529" y="128269"/>
                    </a:lnTo>
                    <a:lnTo>
                      <a:pt x="60960" y="128269"/>
                    </a:lnTo>
                    <a:lnTo>
                      <a:pt x="72389" y="132080"/>
                    </a:lnTo>
                    <a:lnTo>
                      <a:pt x="83820" y="128269"/>
                    </a:lnTo>
                    <a:lnTo>
                      <a:pt x="99060" y="124459"/>
                    </a:lnTo>
                    <a:lnTo>
                      <a:pt x="115570" y="116840"/>
                    </a:lnTo>
                    <a:lnTo>
                      <a:pt x="123189" y="120650"/>
                    </a:lnTo>
                    <a:lnTo>
                      <a:pt x="130810" y="124459"/>
                    </a:lnTo>
                    <a:lnTo>
                      <a:pt x="142239" y="139700"/>
                    </a:lnTo>
                    <a:lnTo>
                      <a:pt x="146050" y="147319"/>
                    </a:lnTo>
                    <a:lnTo>
                      <a:pt x="157479" y="147319"/>
                    </a:lnTo>
                    <a:lnTo>
                      <a:pt x="161289" y="151130"/>
                    </a:lnTo>
                    <a:lnTo>
                      <a:pt x="165100" y="151130"/>
                    </a:lnTo>
                    <a:lnTo>
                      <a:pt x="172720" y="147319"/>
                    </a:lnTo>
                    <a:lnTo>
                      <a:pt x="180339" y="147319"/>
                    </a:lnTo>
                    <a:lnTo>
                      <a:pt x="184150" y="139700"/>
                    </a:lnTo>
                    <a:lnTo>
                      <a:pt x="187960" y="135890"/>
                    </a:lnTo>
                    <a:lnTo>
                      <a:pt x="187960" y="132080"/>
                    </a:lnTo>
                    <a:lnTo>
                      <a:pt x="184150" y="128269"/>
                    </a:lnTo>
                    <a:lnTo>
                      <a:pt x="180339" y="116840"/>
                    </a:lnTo>
                    <a:lnTo>
                      <a:pt x="165100" y="113030"/>
                    </a:lnTo>
                    <a:lnTo>
                      <a:pt x="153670" y="101600"/>
                    </a:lnTo>
                    <a:lnTo>
                      <a:pt x="142239" y="93980"/>
                    </a:lnTo>
                    <a:lnTo>
                      <a:pt x="138429" y="86359"/>
                    </a:lnTo>
                    <a:lnTo>
                      <a:pt x="134620" y="82550"/>
                    </a:lnTo>
                    <a:lnTo>
                      <a:pt x="134620" y="74930"/>
                    </a:lnTo>
                    <a:lnTo>
                      <a:pt x="134620" y="67309"/>
                    </a:lnTo>
                    <a:lnTo>
                      <a:pt x="138429" y="63500"/>
                    </a:lnTo>
                    <a:lnTo>
                      <a:pt x="146050" y="60959"/>
                    </a:lnTo>
                    <a:lnTo>
                      <a:pt x="153670" y="60959"/>
                    </a:lnTo>
                    <a:lnTo>
                      <a:pt x="165100" y="60959"/>
                    </a:lnTo>
                    <a:lnTo>
                      <a:pt x="187960" y="60959"/>
                    </a:lnTo>
                    <a:lnTo>
                      <a:pt x="207010" y="60959"/>
                    </a:lnTo>
                    <a:lnTo>
                      <a:pt x="207010" y="53340"/>
                    </a:lnTo>
                    <a:lnTo>
                      <a:pt x="207010" y="45719"/>
                    </a:lnTo>
                    <a:lnTo>
                      <a:pt x="203200" y="381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2627376" y="2932810"/>
                <a:ext cx="93726" cy="56517"/>
              </a:xfrm>
              <a:custGeom>
                <a:avLst/>
                <a:gdLst/>
                <a:ahLst/>
                <a:cxnLst/>
                <a:rect l="0" t="0" r="0" b="0"/>
                <a:pathLst>
                  <a:path w="93726" h="56517">
                    <a:moveTo>
                      <a:pt x="25526" y="763"/>
                    </a:moveTo>
                    <a:lnTo>
                      <a:pt x="48259" y="0"/>
                    </a:lnTo>
                    <a:lnTo>
                      <a:pt x="70993" y="0"/>
                    </a:lnTo>
                    <a:lnTo>
                      <a:pt x="91440" y="0"/>
                    </a:lnTo>
                    <a:lnTo>
                      <a:pt x="93725" y="7494"/>
                    </a:lnTo>
                    <a:lnTo>
                      <a:pt x="93725" y="16257"/>
                    </a:lnTo>
                    <a:lnTo>
                      <a:pt x="90297" y="25654"/>
                    </a:lnTo>
                    <a:lnTo>
                      <a:pt x="84074" y="34291"/>
                    </a:lnTo>
                    <a:lnTo>
                      <a:pt x="73659" y="43054"/>
                    </a:lnTo>
                    <a:lnTo>
                      <a:pt x="60578" y="49785"/>
                    </a:lnTo>
                    <a:lnTo>
                      <a:pt x="42799" y="54357"/>
                    </a:lnTo>
                    <a:lnTo>
                      <a:pt x="21971" y="56516"/>
                    </a:lnTo>
                    <a:lnTo>
                      <a:pt x="15113" y="55119"/>
                    </a:lnTo>
                    <a:lnTo>
                      <a:pt x="9651" y="51690"/>
                    </a:lnTo>
                    <a:lnTo>
                      <a:pt x="5079" y="45594"/>
                    </a:lnTo>
                    <a:lnTo>
                      <a:pt x="1524" y="37719"/>
                    </a:lnTo>
                    <a:lnTo>
                      <a:pt x="762" y="29084"/>
                    </a:lnTo>
                    <a:lnTo>
                      <a:pt x="0" y="19559"/>
                    </a:lnTo>
                    <a:lnTo>
                      <a:pt x="1524" y="11304"/>
                    </a:lnTo>
                    <a:lnTo>
                      <a:pt x="5079" y="3429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2501773" y="2961132"/>
                <a:ext cx="406273" cy="317882"/>
              </a:xfrm>
              <a:custGeom>
                <a:avLst/>
                <a:gdLst/>
                <a:ahLst/>
                <a:cxnLst/>
                <a:rect l="0" t="0" r="0" b="0"/>
                <a:pathLst>
                  <a:path w="406273" h="317882">
                    <a:moveTo>
                      <a:pt x="389381" y="119888"/>
                    </a:moveTo>
                    <a:lnTo>
                      <a:pt x="372744" y="162941"/>
                    </a:lnTo>
                    <a:lnTo>
                      <a:pt x="354584" y="201803"/>
                    </a:lnTo>
                    <a:lnTo>
                      <a:pt x="344550" y="219456"/>
                    </a:lnTo>
                    <a:lnTo>
                      <a:pt x="334137" y="236093"/>
                    </a:lnTo>
                    <a:lnTo>
                      <a:pt x="314959" y="262128"/>
                    </a:lnTo>
                    <a:lnTo>
                      <a:pt x="292988" y="282447"/>
                    </a:lnTo>
                    <a:lnTo>
                      <a:pt x="271018" y="299846"/>
                    </a:lnTo>
                    <a:lnTo>
                      <a:pt x="250190" y="313435"/>
                    </a:lnTo>
                    <a:lnTo>
                      <a:pt x="232791" y="317881"/>
                    </a:lnTo>
                    <a:lnTo>
                      <a:pt x="215900" y="317881"/>
                    </a:lnTo>
                    <a:lnTo>
                      <a:pt x="200025" y="314578"/>
                    </a:lnTo>
                    <a:lnTo>
                      <a:pt x="185419" y="308483"/>
                    </a:lnTo>
                    <a:lnTo>
                      <a:pt x="170306" y="300608"/>
                    </a:lnTo>
                    <a:lnTo>
                      <a:pt x="155321" y="290448"/>
                    </a:lnTo>
                    <a:lnTo>
                      <a:pt x="127127" y="268859"/>
                    </a:lnTo>
                    <a:lnTo>
                      <a:pt x="114807" y="259079"/>
                    </a:lnTo>
                    <a:lnTo>
                      <a:pt x="100965" y="248157"/>
                    </a:lnTo>
                    <a:lnTo>
                      <a:pt x="87122" y="234950"/>
                    </a:lnTo>
                    <a:lnTo>
                      <a:pt x="75565" y="222503"/>
                    </a:lnTo>
                    <a:lnTo>
                      <a:pt x="68579" y="191135"/>
                    </a:lnTo>
                    <a:lnTo>
                      <a:pt x="59690" y="162941"/>
                    </a:lnTo>
                    <a:lnTo>
                      <a:pt x="50800" y="136144"/>
                    </a:lnTo>
                    <a:lnTo>
                      <a:pt x="41528" y="111251"/>
                    </a:lnTo>
                    <a:lnTo>
                      <a:pt x="20447" y="59563"/>
                    </a:lnTo>
                    <a:lnTo>
                      <a:pt x="10032" y="31241"/>
                    </a:lnTo>
                    <a:lnTo>
                      <a:pt x="0" y="0"/>
                    </a:lnTo>
                    <a:lnTo>
                      <a:pt x="8762" y="3301"/>
                    </a:lnTo>
                    <a:lnTo>
                      <a:pt x="17653" y="9397"/>
                    </a:lnTo>
                    <a:lnTo>
                      <a:pt x="25781" y="17272"/>
                    </a:lnTo>
                    <a:lnTo>
                      <a:pt x="33528" y="28194"/>
                    </a:lnTo>
                    <a:lnTo>
                      <a:pt x="42037" y="42163"/>
                    </a:lnTo>
                    <a:lnTo>
                      <a:pt x="51943" y="58800"/>
                    </a:lnTo>
                    <a:lnTo>
                      <a:pt x="63119" y="78359"/>
                    </a:lnTo>
                    <a:lnTo>
                      <a:pt x="76707" y="101853"/>
                    </a:lnTo>
                    <a:lnTo>
                      <a:pt x="87884" y="111251"/>
                    </a:lnTo>
                    <a:lnTo>
                      <a:pt x="100203" y="120650"/>
                    </a:lnTo>
                    <a:lnTo>
                      <a:pt x="114046" y="128523"/>
                    </a:lnTo>
                    <a:lnTo>
                      <a:pt x="129159" y="135382"/>
                    </a:lnTo>
                    <a:lnTo>
                      <a:pt x="146431" y="138810"/>
                    </a:lnTo>
                    <a:lnTo>
                      <a:pt x="165734" y="140716"/>
                    </a:lnTo>
                    <a:lnTo>
                      <a:pt x="186181" y="139572"/>
                    </a:lnTo>
                    <a:lnTo>
                      <a:pt x="208915" y="135382"/>
                    </a:lnTo>
                    <a:lnTo>
                      <a:pt x="231647" y="139572"/>
                    </a:lnTo>
                    <a:lnTo>
                      <a:pt x="250952" y="140716"/>
                    </a:lnTo>
                    <a:lnTo>
                      <a:pt x="267462" y="139572"/>
                    </a:lnTo>
                    <a:lnTo>
                      <a:pt x="279781" y="136144"/>
                    </a:lnTo>
                    <a:lnTo>
                      <a:pt x="290194" y="131953"/>
                    </a:lnTo>
                    <a:lnTo>
                      <a:pt x="298322" y="126745"/>
                    </a:lnTo>
                    <a:lnTo>
                      <a:pt x="303784" y="123316"/>
                    </a:lnTo>
                    <a:lnTo>
                      <a:pt x="306069" y="119888"/>
                    </a:lnTo>
                    <a:lnTo>
                      <a:pt x="329946" y="105156"/>
                    </a:lnTo>
                    <a:lnTo>
                      <a:pt x="352678" y="90550"/>
                    </a:lnTo>
                    <a:lnTo>
                      <a:pt x="364235" y="84454"/>
                    </a:lnTo>
                    <a:lnTo>
                      <a:pt x="377316" y="79120"/>
                    </a:lnTo>
                    <a:lnTo>
                      <a:pt x="390525" y="75819"/>
                    </a:lnTo>
                    <a:lnTo>
                      <a:pt x="406272" y="7429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2856357" y="2462529"/>
                <a:ext cx="151511" cy="99951"/>
              </a:xfrm>
              <a:custGeom>
                <a:avLst/>
                <a:gdLst/>
                <a:ahLst/>
                <a:cxnLst/>
                <a:rect l="0" t="0" r="0" b="0"/>
                <a:pathLst>
                  <a:path w="151511" h="99951">
                    <a:moveTo>
                      <a:pt x="95631" y="4065"/>
                    </a:moveTo>
                    <a:lnTo>
                      <a:pt x="106044" y="10541"/>
                    </a:lnTo>
                    <a:lnTo>
                      <a:pt x="115697" y="18035"/>
                    </a:lnTo>
                    <a:lnTo>
                      <a:pt x="124587" y="26671"/>
                    </a:lnTo>
                    <a:lnTo>
                      <a:pt x="139191" y="48260"/>
                    </a:lnTo>
                    <a:lnTo>
                      <a:pt x="151510" y="73153"/>
                    </a:lnTo>
                    <a:lnTo>
                      <a:pt x="150748" y="76454"/>
                    </a:lnTo>
                    <a:lnTo>
                      <a:pt x="148082" y="79122"/>
                    </a:lnTo>
                    <a:lnTo>
                      <a:pt x="141859" y="81788"/>
                    </a:lnTo>
                    <a:lnTo>
                      <a:pt x="125348" y="87122"/>
                    </a:lnTo>
                    <a:lnTo>
                      <a:pt x="119125" y="90425"/>
                    </a:lnTo>
                    <a:lnTo>
                      <a:pt x="114553" y="94616"/>
                    </a:lnTo>
                    <a:lnTo>
                      <a:pt x="110363" y="98044"/>
                    </a:lnTo>
                    <a:lnTo>
                      <a:pt x="105282" y="99950"/>
                    </a:lnTo>
                    <a:lnTo>
                      <a:pt x="89535" y="99188"/>
                    </a:lnTo>
                    <a:lnTo>
                      <a:pt x="71754" y="96521"/>
                    </a:lnTo>
                    <a:lnTo>
                      <a:pt x="53975" y="92329"/>
                    </a:lnTo>
                    <a:lnTo>
                      <a:pt x="36703" y="85979"/>
                    </a:lnTo>
                    <a:lnTo>
                      <a:pt x="21590" y="77216"/>
                    </a:lnTo>
                    <a:lnTo>
                      <a:pt x="10413" y="68200"/>
                    </a:lnTo>
                    <a:lnTo>
                      <a:pt x="2413" y="55753"/>
                    </a:lnTo>
                    <a:lnTo>
                      <a:pt x="762" y="49022"/>
                    </a:lnTo>
                    <a:lnTo>
                      <a:pt x="0" y="42165"/>
                    </a:lnTo>
                    <a:lnTo>
                      <a:pt x="2413" y="31623"/>
                    </a:lnTo>
                    <a:lnTo>
                      <a:pt x="8509" y="24131"/>
                    </a:lnTo>
                    <a:lnTo>
                      <a:pt x="18160" y="18035"/>
                    </a:lnTo>
                    <a:lnTo>
                      <a:pt x="30479" y="12828"/>
                    </a:lnTo>
                    <a:lnTo>
                      <a:pt x="57531" y="5969"/>
                    </a:lnTo>
                    <a:lnTo>
                      <a:pt x="70993" y="3303"/>
                    </a:lnTo>
                    <a:lnTo>
                      <a:pt x="83312" y="0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2464307" y="2467736"/>
                <a:ext cx="132208" cy="67947"/>
              </a:xfrm>
              <a:custGeom>
                <a:avLst/>
                <a:gdLst/>
                <a:ahLst/>
                <a:cxnLst/>
                <a:rect l="0" t="0" r="0" b="0"/>
                <a:pathLst>
                  <a:path w="132208" h="67947">
                    <a:moveTo>
                      <a:pt x="99822" y="10161"/>
                    </a:moveTo>
                    <a:lnTo>
                      <a:pt x="106045" y="16256"/>
                    </a:lnTo>
                    <a:lnTo>
                      <a:pt x="115697" y="30989"/>
                    </a:lnTo>
                    <a:lnTo>
                      <a:pt x="123444" y="48261"/>
                    </a:lnTo>
                    <a:lnTo>
                      <a:pt x="132207" y="64516"/>
                    </a:lnTo>
                    <a:lnTo>
                      <a:pt x="100585" y="67946"/>
                    </a:lnTo>
                    <a:lnTo>
                      <a:pt x="86741" y="67946"/>
                    </a:lnTo>
                    <a:lnTo>
                      <a:pt x="72518" y="67184"/>
                    </a:lnTo>
                    <a:lnTo>
                      <a:pt x="61341" y="64516"/>
                    </a:lnTo>
                    <a:lnTo>
                      <a:pt x="49785" y="59944"/>
                    </a:lnTo>
                    <a:lnTo>
                      <a:pt x="41275" y="53214"/>
                    </a:lnTo>
                    <a:lnTo>
                      <a:pt x="33910" y="44578"/>
                    </a:lnTo>
                    <a:lnTo>
                      <a:pt x="28957" y="38481"/>
                    </a:lnTo>
                    <a:lnTo>
                      <a:pt x="22734" y="34290"/>
                    </a:lnTo>
                    <a:lnTo>
                      <a:pt x="11176" y="26416"/>
                    </a:lnTo>
                    <a:lnTo>
                      <a:pt x="1525" y="20702"/>
                    </a:lnTo>
                    <a:lnTo>
                      <a:pt x="0" y="17018"/>
                    </a:lnTo>
                    <a:lnTo>
                      <a:pt x="763" y="13590"/>
                    </a:lnTo>
                    <a:lnTo>
                      <a:pt x="27813" y="6859"/>
                    </a:lnTo>
                    <a:lnTo>
                      <a:pt x="50928" y="1524"/>
                    </a:lnTo>
                    <a:lnTo>
                      <a:pt x="71756" y="0"/>
                    </a:lnTo>
                    <a:lnTo>
                      <a:pt x="82550" y="1524"/>
                    </a:lnTo>
                    <a:lnTo>
                      <a:pt x="92965" y="5715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2882645" y="2484754"/>
                <a:ext cx="114429" cy="66295"/>
              </a:xfrm>
              <a:custGeom>
                <a:avLst/>
                <a:gdLst/>
                <a:ahLst/>
                <a:cxnLst/>
                <a:rect l="0" t="0" r="0" b="0"/>
                <a:pathLst>
                  <a:path w="114429" h="66295">
                    <a:moveTo>
                      <a:pt x="8509" y="27560"/>
                    </a:moveTo>
                    <a:lnTo>
                      <a:pt x="21972" y="14732"/>
                    </a:lnTo>
                    <a:lnTo>
                      <a:pt x="36577" y="4446"/>
                    </a:lnTo>
                    <a:lnTo>
                      <a:pt x="44705" y="1906"/>
                    </a:lnTo>
                    <a:lnTo>
                      <a:pt x="53594" y="0"/>
                    </a:lnTo>
                    <a:lnTo>
                      <a:pt x="63247" y="1906"/>
                    </a:lnTo>
                    <a:lnTo>
                      <a:pt x="74422" y="4446"/>
                    </a:lnTo>
                    <a:lnTo>
                      <a:pt x="84837" y="8637"/>
                    </a:lnTo>
                    <a:lnTo>
                      <a:pt x="94869" y="13971"/>
                    </a:lnTo>
                    <a:lnTo>
                      <a:pt x="103252" y="20701"/>
                    </a:lnTo>
                    <a:lnTo>
                      <a:pt x="110618" y="28575"/>
                    </a:lnTo>
                    <a:lnTo>
                      <a:pt x="114428" y="37338"/>
                    </a:lnTo>
                    <a:lnTo>
                      <a:pt x="114428" y="46737"/>
                    </a:lnTo>
                    <a:lnTo>
                      <a:pt x="99060" y="52832"/>
                    </a:lnTo>
                    <a:lnTo>
                      <a:pt x="85980" y="58421"/>
                    </a:lnTo>
                    <a:lnTo>
                      <a:pt x="73660" y="63754"/>
                    </a:lnTo>
                    <a:lnTo>
                      <a:pt x="59309" y="66294"/>
                    </a:lnTo>
                    <a:lnTo>
                      <a:pt x="42037" y="65660"/>
                    </a:lnTo>
                    <a:lnTo>
                      <a:pt x="22734" y="62231"/>
                    </a:lnTo>
                    <a:lnTo>
                      <a:pt x="13844" y="58421"/>
                    </a:lnTo>
                    <a:lnTo>
                      <a:pt x="6859" y="54229"/>
                    </a:lnTo>
                    <a:lnTo>
                      <a:pt x="2668" y="49403"/>
                    </a:lnTo>
                    <a:lnTo>
                      <a:pt x="0" y="41403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2524505" y="2477135"/>
                <a:ext cx="22353" cy="26798"/>
              </a:xfrm>
              <a:custGeom>
                <a:avLst/>
                <a:gdLst/>
                <a:ahLst/>
                <a:cxnLst/>
                <a:rect l="0" t="0" r="0" b="0"/>
                <a:pathLst>
                  <a:path w="22353" h="26798">
                    <a:moveTo>
                      <a:pt x="1143" y="10287"/>
                    </a:moveTo>
                    <a:lnTo>
                      <a:pt x="3049" y="6095"/>
                    </a:lnTo>
                    <a:lnTo>
                      <a:pt x="5334" y="2666"/>
                    </a:lnTo>
                    <a:lnTo>
                      <a:pt x="12320" y="0"/>
                    </a:lnTo>
                    <a:lnTo>
                      <a:pt x="15749" y="0"/>
                    </a:lnTo>
                    <a:lnTo>
                      <a:pt x="18924" y="2666"/>
                    </a:lnTo>
                    <a:lnTo>
                      <a:pt x="21209" y="6095"/>
                    </a:lnTo>
                    <a:lnTo>
                      <a:pt x="22352" y="11303"/>
                    </a:lnTo>
                    <a:lnTo>
                      <a:pt x="22352" y="17017"/>
                    </a:lnTo>
                    <a:lnTo>
                      <a:pt x="19305" y="22351"/>
                    </a:lnTo>
                    <a:lnTo>
                      <a:pt x="15368" y="25654"/>
                    </a:lnTo>
                    <a:lnTo>
                      <a:pt x="10796" y="26797"/>
                    </a:lnTo>
                    <a:lnTo>
                      <a:pt x="6477" y="25654"/>
                    </a:lnTo>
                    <a:lnTo>
                      <a:pt x="3049" y="23367"/>
                    </a:lnTo>
                    <a:lnTo>
                      <a:pt x="0" y="1816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2915030" y="2499486"/>
                <a:ext cx="21972" cy="26672"/>
              </a:xfrm>
              <a:custGeom>
                <a:avLst/>
                <a:gdLst/>
                <a:ahLst/>
                <a:cxnLst/>
                <a:rect l="0" t="0" r="0" b="0"/>
                <a:pathLst>
                  <a:path w="21972" h="26672">
                    <a:moveTo>
                      <a:pt x="762" y="10541"/>
                    </a:moveTo>
                    <a:lnTo>
                      <a:pt x="2668" y="5969"/>
                    </a:lnTo>
                    <a:lnTo>
                      <a:pt x="5334" y="2540"/>
                    </a:lnTo>
                    <a:lnTo>
                      <a:pt x="12320" y="0"/>
                    </a:lnTo>
                    <a:lnTo>
                      <a:pt x="15749" y="0"/>
                    </a:lnTo>
                    <a:lnTo>
                      <a:pt x="18415" y="2540"/>
                    </a:lnTo>
                    <a:lnTo>
                      <a:pt x="21209" y="5969"/>
                    </a:lnTo>
                    <a:lnTo>
                      <a:pt x="21971" y="10541"/>
                    </a:lnTo>
                    <a:lnTo>
                      <a:pt x="21971" y="17272"/>
                    </a:lnTo>
                    <a:lnTo>
                      <a:pt x="19305" y="22606"/>
                    </a:lnTo>
                    <a:lnTo>
                      <a:pt x="14605" y="26036"/>
                    </a:lnTo>
                    <a:lnTo>
                      <a:pt x="10796" y="26671"/>
                    </a:lnTo>
                    <a:lnTo>
                      <a:pt x="6096" y="26036"/>
                    </a:lnTo>
                    <a:lnTo>
                      <a:pt x="2668" y="23368"/>
                    </a:lnTo>
                    <a:lnTo>
                      <a:pt x="0" y="18034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386841" y="2410079"/>
                <a:ext cx="166498" cy="1433957"/>
              </a:xfrm>
              <a:custGeom>
                <a:avLst/>
                <a:gdLst/>
                <a:ahLst/>
                <a:cxnLst/>
                <a:rect l="0" t="0" r="0" b="0"/>
                <a:pathLst>
                  <a:path w="166498" h="1433957">
                    <a:moveTo>
                      <a:pt x="106807" y="16891"/>
                    </a:moveTo>
                    <a:lnTo>
                      <a:pt x="120270" y="36956"/>
                    </a:lnTo>
                    <a:lnTo>
                      <a:pt x="132207" y="59944"/>
                    </a:lnTo>
                    <a:lnTo>
                      <a:pt x="143003" y="86741"/>
                    </a:lnTo>
                    <a:lnTo>
                      <a:pt x="150750" y="116840"/>
                    </a:lnTo>
                    <a:lnTo>
                      <a:pt x="157607" y="151638"/>
                    </a:lnTo>
                    <a:lnTo>
                      <a:pt x="163068" y="188594"/>
                    </a:lnTo>
                    <a:lnTo>
                      <a:pt x="165735" y="227075"/>
                    </a:lnTo>
                    <a:lnTo>
                      <a:pt x="166497" y="269621"/>
                    </a:lnTo>
                    <a:lnTo>
                      <a:pt x="164592" y="313435"/>
                    </a:lnTo>
                    <a:lnTo>
                      <a:pt x="160275" y="360172"/>
                    </a:lnTo>
                    <a:lnTo>
                      <a:pt x="153417" y="407288"/>
                    </a:lnTo>
                    <a:lnTo>
                      <a:pt x="143003" y="456310"/>
                    </a:lnTo>
                    <a:lnTo>
                      <a:pt x="130684" y="506094"/>
                    </a:lnTo>
                    <a:lnTo>
                      <a:pt x="114809" y="557022"/>
                    </a:lnTo>
                    <a:lnTo>
                      <a:pt x="95632" y="607948"/>
                    </a:lnTo>
                    <a:lnTo>
                      <a:pt x="93600" y="638937"/>
                    </a:lnTo>
                    <a:lnTo>
                      <a:pt x="92838" y="669035"/>
                    </a:lnTo>
                    <a:lnTo>
                      <a:pt x="94361" y="726059"/>
                    </a:lnTo>
                    <a:lnTo>
                      <a:pt x="97156" y="781050"/>
                    </a:lnTo>
                    <a:lnTo>
                      <a:pt x="99060" y="835406"/>
                    </a:lnTo>
                    <a:lnTo>
                      <a:pt x="97156" y="888618"/>
                    </a:lnTo>
                    <a:lnTo>
                      <a:pt x="93600" y="916178"/>
                    </a:lnTo>
                    <a:lnTo>
                      <a:pt x="89409" y="942848"/>
                    </a:lnTo>
                    <a:lnTo>
                      <a:pt x="81281" y="971549"/>
                    </a:lnTo>
                    <a:lnTo>
                      <a:pt x="72771" y="999871"/>
                    </a:lnTo>
                    <a:lnTo>
                      <a:pt x="59310" y="1028192"/>
                    </a:lnTo>
                    <a:lnTo>
                      <a:pt x="44704" y="1058291"/>
                    </a:lnTo>
                    <a:lnTo>
                      <a:pt x="40386" y="1119378"/>
                    </a:lnTo>
                    <a:lnTo>
                      <a:pt x="37339" y="1179830"/>
                    </a:lnTo>
                    <a:lnTo>
                      <a:pt x="35053" y="1237487"/>
                    </a:lnTo>
                    <a:lnTo>
                      <a:pt x="33147" y="1291081"/>
                    </a:lnTo>
                    <a:lnTo>
                      <a:pt x="30481" y="1339342"/>
                    </a:lnTo>
                    <a:lnTo>
                      <a:pt x="29592" y="1360805"/>
                    </a:lnTo>
                    <a:lnTo>
                      <a:pt x="28067" y="1379728"/>
                    </a:lnTo>
                    <a:lnTo>
                      <a:pt x="26163" y="1396999"/>
                    </a:lnTo>
                    <a:lnTo>
                      <a:pt x="24639" y="1412493"/>
                    </a:lnTo>
                    <a:lnTo>
                      <a:pt x="22734" y="1424559"/>
                    </a:lnTo>
                    <a:lnTo>
                      <a:pt x="20067" y="1433956"/>
                    </a:lnTo>
                    <a:lnTo>
                      <a:pt x="13081" y="1415923"/>
                    </a:lnTo>
                    <a:lnTo>
                      <a:pt x="6859" y="1395856"/>
                    </a:lnTo>
                    <a:lnTo>
                      <a:pt x="3429" y="1374393"/>
                    </a:lnTo>
                    <a:lnTo>
                      <a:pt x="763" y="1351406"/>
                    </a:lnTo>
                    <a:lnTo>
                      <a:pt x="0" y="1328038"/>
                    </a:lnTo>
                    <a:lnTo>
                      <a:pt x="0" y="1303147"/>
                    </a:lnTo>
                    <a:lnTo>
                      <a:pt x="1524" y="1250696"/>
                    </a:lnTo>
                    <a:lnTo>
                      <a:pt x="7620" y="1140205"/>
                    </a:lnTo>
                    <a:lnTo>
                      <a:pt x="9272" y="1085849"/>
                    </a:lnTo>
                    <a:lnTo>
                      <a:pt x="7620" y="1034161"/>
                    </a:lnTo>
                    <a:lnTo>
                      <a:pt x="13081" y="1023238"/>
                    </a:lnTo>
                    <a:lnTo>
                      <a:pt x="19177" y="1011936"/>
                    </a:lnTo>
                    <a:lnTo>
                      <a:pt x="26925" y="999109"/>
                    </a:lnTo>
                    <a:lnTo>
                      <a:pt x="33910" y="984376"/>
                    </a:lnTo>
                    <a:lnTo>
                      <a:pt x="42038" y="968121"/>
                    </a:lnTo>
                    <a:lnTo>
                      <a:pt x="49657" y="949705"/>
                    </a:lnTo>
                    <a:lnTo>
                      <a:pt x="57785" y="930021"/>
                    </a:lnTo>
                    <a:lnTo>
                      <a:pt x="64009" y="907034"/>
                    </a:lnTo>
                    <a:lnTo>
                      <a:pt x="68961" y="881761"/>
                    </a:lnTo>
                    <a:lnTo>
                      <a:pt x="72771" y="853567"/>
                    </a:lnTo>
                    <a:lnTo>
                      <a:pt x="74422" y="822197"/>
                    </a:lnTo>
                    <a:lnTo>
                      <a:pt x="74422" y="787146"/>
                    </a:lnTo>
                    <a:lnTo>
                      <a:pt x="71628" y="749046"/>
                    </a:lnTo>
                    <a:lnTo>
                      <a:pt x="65532" y="705993"/>
                    </a:lnTo>
                    <a:lnTo>
                      <a:pt x="57024" y="660400"/>
                    </a:lnTo>
                    <a:lnTo>
                      <a:pt x="51563" y="635507"/>
                    </a:lnTo>
                    <a:lnTo>
                      <a:pt x="44704" y="609853"/>
                    </a:lnTo>
                    <a:lnTo>
                      <a:pt x="48896" y="590676"/>
                    </a:lnTo>
                    <a:lnTo>
                      <a:pt x="54357" y="573659"/>
                    </a:lnTo>
                    <a:lnTo>
                      <a:pt x="70867" y="538988"/>
                    </a:lnTo>
                    <a:lnTo>
                      <a:pt x="89409" y="505332"/>
                    </a:lnTo>
                    <a:lnTo>
                      <a:pt x="97156" y="487298"/>
                    </a:lnTo>
                    <a:lnTo>
                      <a:pt x="103252" y="469900"/>
                    </a:lnTo>
                    <a:lnTo>
                      <a:pt x="101346" y="453009"/>
                    </a:lnTo>
                    <a:lnTo>
                      <a:pt x="102489" y="434085"/>
                    </a:lnTo>
                    <a:lnTo>
                      <a:pt x="104775" y="413385"/>
                    </a:lnTo>
                    <a:lnTo>
                      <a:pt x="109475" y="392556"/>
                    </a:lnTo>
                    <a:lnTo>
                      <a:pt x="115571" y="372618"/>
                    </a:lnTo>
                    <a:lnTo>
                      <a:pt x="121793" y="354838"/>
                    </a:lnTo>
                    <a:lnTo>
                      <a:pt x="129540" y="340232"/>
                    </a:lnTo>
                    <a:lnTo>
                      <a:pt x="136399" y="328803"/>
                    </a:lnTo>
                    <a:lnTo>
                      <a:pt x="136017" y="322834"/>
                    </a:lnTo>
                    <a:lnTo>
                      <a:pt x="134875" y="314197"/>
                    </a:lnTo>
                    <a:lnTo>
                      <a:pt x="131446" y="297179"/>
                    </a:lnTo>
                    <a:lnTo>
                      <a:pt x="128017" y="290068"/>
                    </a:lnTo>
                    <a:lnTo>
                      <a:pt x="123699" y="285115"/>
                    </a:lnTo>
                    <a:lnTo>
                      <a:pt x="116714" y="283972"/>
                    </a:lnTo>
                    <a:lnTo>
                      <a:pt x="108713" y="288544"/>
                    </a:lnTo>
                    <a:lnTo>
                      <a:pt x="104395" y="274573"/>
                    </a:lnTo>
                    <a:lnTo>
                      <a:pt x="101346" y="259841"/>
                    </a:lnTo>
                    <a:lnTo>
                      <a:pt x="99822" y="244347"/>
                    </a:lnTo>
                    <a:lnTo>
                      <a:pt x="99822" y="228219"/>
                    </a:lnTo>
                    <a:lnTo>
                      <a:pt x="103252" y="195325"/>
                    </a:lnTo>
                    <a:lnTo>
                      <a:pt x="106807" y="163703"/>
                    </a:lnTo>
                    <a:lnTo>
                      <a:pt x="110236" y="136144"/>
                    </a:lnTo>
                    <a:lnTo>
                      <a:pt x="111379" y="124078"/>
                    </a:lnTo>
                    <a:lnTo>
                      <a:pt x="110236" y="113538"/>
                    </a:lnTo>
                    <a:lnTo>
                      <a:pt x="108713" y="105918"/>
                    </a:lnTo>
                    <a:lnTo>
                      <a:pt x="104775" y="99948"/>
                    </a:lnTo>
                    <a:lnTo>
                      <a:pt x="99822" y="97281"/>
                    </a:lnTo>
                    <a:lnTo>
                      <a:pt x="92075" y="96138"/>
                    </a:lnTo>
                    <a:lnTo>
                      <a:pt x="93600" y="82550"/>
                    </a:lnTo>
                    <a:lnTo>
                      <a:pt x="97156" y="65278"/>
                    </a:lnTo>
                    <a:lnTo>
                      <a:pt x="101346" y="47497"/>
                    </a:lnTo>
                    <a:lnTo>
                      <a:pt x="105918" y="30098"/>
                    </a:lnTo>
                    <a:lnTo>
                      <a:pt x="108713" y="15366"/>
                    </a:lnTo>
                    <a:lnTo>
                      <a:pt x="108713" y="9397"/>
                    </a:lnTo>
                    <a:lnTo>
                      <a:pt x="107950" y="4825"/>
                    </a:lnTo>
                    <a:lnTo>
                      <a:pt x="105918" y="1523"/>
                    </a:lnTo>
                    <a:lnTo>
                      <a:pt x="102489" y="0"/>
                    </a:lnTo>
                    <a:lnTo>
                      <a:pt x="97917" y="762"/>
                    </a:lnTo>
                    <a:lnTo>
                      <a:pt x="92075" y="2666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1845945" y="1433194"/>
                <a:ext cx="1267207" cy="664974"/>
              </a:xfrm>
              <a:custGeom>
                <a:avLst/>
                <a:gdLst/>
                <a:ahLst/>
                <a:cxnLst/>
                <a:rect l="0" t="0" r="0" b="0"/>
                <a:pathLst>
                  <a:path w="1267207" h="664974">
                    <a:moveTo>
                      <a:pt x="2666" y="625348"/>
                    </a:moveTo>
                    <a:lnTo>
                      <a:pt x="5460" y="590678"/>
                    </a:lnTo>
                    <a:lnTo>
                      <a:pt x="9652" y="560832"/>
                    </a:lnTo>
                    <a:lnTo>
                      <a:pt x="15875" y="534798"/>
                    </a:lnTo>
                    <a:lnTo>
                      <a:pt x="21971" y="511810"/>
                    </a:lnTo>
                    <a:lnTo>
                      <a:pt x="28956" y="491745"/>
                    </a:lnTo>
                    <a:lnTo>
                      <a:pt x="37084" y="473710"/>
                    </a:lnTo>
                    <a:lnTo>
                      <a:pt x="45847" y="458216"/>
                    </a:lnTo>
                    <a:lnTo>
                      <a:pt x="64007" y="429895"/>
                    </a:lnTo>
                    <a:lnTo>
                      <a:pt x="84074" y="403860"/>
                    </a:lnTo>
                    <a:lnTo>
                      <a:pt x="104521" y="376429"/>
                    </a:lnTo>
                    <a:lnTo>
                      <a:pt x="114172" y="360935"/>
                    </a:lnTo>
                    <a:lnTo>
                      <a:pt x="124587" y="342773"/>
                    </a:lnTo>
                    <a:lnTo>
                      <a:pt x="132587" y="348107"/>
                    </a:lnTo>
                    <a:lnTo>
                      <a:pt x="143002" y="348870"/>
                    </a:lnTo>
                    <a:lnTo>
                      <a:pt x="153415" y="344298"/>
                    </a:lnTo>
                    <a:lnTo>
                      <a:pt x="164972" y="336804"/>
                    </a:lnTo>
                    <a:lnTo>
                      <a:pt x="176149" y="325501"/>
                    </a:lnTo>
                    <a:lnTo>
                      <a:pt x="188594" y="311913"/>
                    </a:lnTo>
                    <a:lnTo>
                      <a:pt x="201675" y="296419"/>
                    </a:lnTo>
                    <a:lnTo>
                      <a:pt x="214756" y="277876"/>
                    </a:lnTo>
                    <a:lnTo>
                      <a:pt x="240919" y="241301"/>
                    </a:lnTo>
                    <a:lnTo>
                      <a:pt x="267588" y="203963"/>
                    </a:lnTo>
                    <a:lnTo>
                      <a:pt x="279907" y="187072"/>
                    </a:lnTo>
                    <a:lnTo>
                      <a:pt x="291084" y="172339"/>
                    </a:lnTo>
                    <a:lnTo>
                      <a:pt x="302640" y="159513"/>
                    </a:lnTo>
                    <a:lnTo>
                      <a:pt x="313055" y="149733"/>
                    </a:lnTo>
                    <a:lnTo>
                      <a:pt x="319278" y="157608"/>
                    </a:lnTo>
                    <a:lnTo>
                      <a:pt x="326135" y="161798"/>
                    </a:lnTo>
                    <a:lnTo>
                      <a:pt x="333121" y="163703"/>
                    </a:lnTo>
                    <a:lnTo>
                      <a:pt x="340106" y="162942"/>
                    </a:lnTo>
                    <a:lnTo>
                      <a:pt x="348106" y="159513"/>
                    </a:lnTo>
                    <a:lnTo>
                      <a:pt x="356997" y="154178"/>
                    </a:lnTo>
                    <a:lnTo>
                      <a:pt x="372872" y="138811"/>
                    </a:lnTo>
                    <a:lnTo>
                      <a:pt x="387857" y="118745"/>
                    </a:lnTo>
                    <a:lnTo>
                      <a:pt x="400557" y="97283"/>
                    </a:lnTo>
                    <a:lnTo>
                      <a:pt x="410590" y="75819"/>
                    </a:lnTo>
                    <a:lnTo>
                      <a:pt x="412877" y="65533"/>
                    </a:lnTo>
                    <a:lnTo>
                      <a:pt x="414781" y="56897"/>
                    </a:lnTo>
                    <a:lnTo>
                      <a:pt x="424434" y="63755"/>
                    </a:lnTo>
                    <a:lnTo>
                      <a:pt x="434085" y="67819"/>
                    </a:lnTo>
                    <a:lnTo>
                      <a:pt x="445643" y="69723"/>
                    </a:lnTo>
                    <a:lnTo>
                      <a:pt x="456819" y="69723"/>
                    </a:lnTo>
                    <a:lnTo>
                      <a:pt x="481584" y="64517"/>
                    </a:lnTo>
                    <a:lnTo>
                      <a:pt x="505078" y="55372"/>
                    </a:lnTo>
                    <a:lnTo>
                      <a:pt x="527812" y="41403"/>
                    </a:lnTo>
                    <a:lnTo>
                      <a:pt x="545465" y="26797"/>
                    </a:lnTo>
                    <a:lnTo>
                      <a:pt x="552450" y="18797"/>
                    </a:lnTo>
                    <a:lnTo>
                      <a:pt x="556768" y="12066"/>
                    </a:lnTo>
                    <a:lnTo>
                      <a:pt x="560578" y="5208"/>
                    </a:lnTo>
                    <a:lnTo>
                      <a:pt x="560578" y="0"/>
                    </a:lnTo>
                    <a:lnTo>
                      <a:pt x="565531" y="4445"/>
                    </a:lnTo>
                    <a:lnTo>
                      <a:pt x="574421" y="9398"/>
                    </a:lnTo>
                    <a:lnTo>
                      <a:pt x="585978" y="14733"/>
                    </a:lnTo>
                    <a:lnTo>
                      <a:pt x="598678" y="19939"/>
                    </a:lnTo>
                    <a:lnTo>
                      <a:pt x="630300" y="29338"/>
                    </a:lnTo>
                    <a:lnTo>
                      <a:pt x="664590" y="35433"/>
                    </a:lnTo>
                    <a:lnTo>
                      <a:pt x="681609" y="36958"/>
                    </a:lnTo>
                    <a:lnTo>
                      <a:pt x="697865" y="36958"/>
                    </a:lnTo>
                    <a:lnTo>
                      <a:pt x="713231" y="36195"/>
                    </a:lnTo>
                    <a:lnTo>
                      <a:pt x="725931" y="33528"/>
                    </a:lnTo>
                    <a:lnTo>
                      <a:pt x="736727" y="28194"/>
                    </a:lnTo>
                    <a:lnTo>
                      <a:pt x="744474" y="21464"/>
                    </a:lnTo>
                    <a:lnTo>
                      <a:pt x="749807" y="12066"/>
                    </a:lnTo>
                    <a:lnTo>
                      <a:pt x="750569" y="0"/>
                    </a:lnTo>
                    <a:lnTo>
                      <a:pt x="781431" y="7875"/>
                    </a:lnTo>
                    <a:lnTo>
                      <a:pt x="811149" y="18797"/>
                    </a:lnTo>
                    <a:lnTo>
                      <a:pt x="837310" y="32005"/>
                    </a:lnTo>
                    <a:lnTo>
                      <a:pt x="862075" y="43308"/>
                    </a:lnTo>
                    <a:lnTo>
                      <a:pt x="883284" y="52325"/>
                    </a:lnTo>
                    <a:lnTo>
                      <a:pt x="892047" y="55372"/>
                    </a:lnTo>
                    <a:lnTo>
                      <a:pt x="899794" y="56897"/>
                    </a:lnTo>
                    <a:lnTo>
                      <a:pt x="906018" y="56897"/>
                    </a:lnTo>
                    <a:lnTo>
                      <a:pt x="912113" y="55372"/>
                    </a:lnTo>
                    <a:lnTo>
                      <a:pt x="916431" y="51689"/>
                    </a:lnTo>
                    <a:lnTo>
                      <a:pt x="919099" y="45594"/>
                    </a:lnTo>
                    <a:lnTo>
                      <a:pt x="948055" y="53467"/>
                    </a:lnTo>
                    <a:lnTo>
                      <a:pt x="976884" y="62992"/>
                    </a:lnTo>
                    <a:lnTo>
                      <a:pt x="1004315" y="74295"/>
                    </a:lnTo>
                    <a:lnTo>
                      <a:pt x="1031240" y="86361"/>
                    </a:lnTo>
                    <a:lnTo>
                      <a:pt x="1056766" y="100711"/>
                    </a:lnTo>
                    <a:lnTo>
                      <a:pt x="1081405" y="117222"/>
                    </a:lnTo>
                    <a:lnTo>
                      <a:pt x="1104900" y="135383"/>
                    </a:lnTo>
                    <a:lnTo>
                      <a:pt x="1127632" y="156845"/>
                    </a:lnTo>
                    <a:lnTo>
                      <a:pt x="1133856" y="176531"/>
                    </a:lnTo>
                    <a:lnTo>
                      <a:pt x="1140713" y="193803"/>
                    </a:lnTo>
                    <a:lnTo>
                      <a:pt x="1157731" y="226695"/>
                    </a:lnTo>
                    <a:lnTo>
                      <a:pt x="1175893" y="255651"/>
                    </a:lnTo>
                    <a:lnTo>
                      <a:pt x="1195069" y="284354"/>
                    </a:lnTo>
                    <a:lnTo>
                      <a:pt x="1215516" y="313436"/>
                    </a:lnTo>
                    <a:lnTo>
                      <a:pt x="1234821" y="346203"/>
                    </a:lnTo>
                    <a:lnTo>
                      <a:pt x="1243330" y="364363"/>
                    </a:lnTo>
                    <a:lnTo>
                      <a:pt x="1252219" y="383922"/>
                    </a:lnTo>
                    <a:lnTo>
                      <a:pt x="1260221" y="405766"/>
                    </a:lnTo>
                    <a:lnTo>
                      <a:pt x="1267206" y="428753"/>
                    </a:lnTo>
                    <a:lnTo>
                      <a:pt x="1241806" y="399416"/>
                    </a:lnTo>
                    <a:lnTo>
                      <a:pt x="1216278" y="373000"/>
                    </a:lnTo>
                    <a:lnTo>
                      <a:pt x="1191640" y="348107"/>
                    </a:lnTo>
                    <a:lnTo>
                      <a:pt x="1167384" y="324739"/>
                    </a:lnTo>
                    <a:lnTo>
                      <a:pt x="1143507" y="303150"/>
                    </a:lnTo>
                    <a:lnTo>
                      <a:pt x="1120775" y="282448"/>
                    </a:lnTo>
                    <a:lnTo>
                      <a:pt x="1075181" y="247016"/>
                    </a:lnTo>
                    <a:lnTo>
                      <a:pt x="1030478" y="217170"/>
                    </a:lnTo>
                    <a:lnTo>
                      <a:pt x="987678" y="192278"/>
                    </a:lnTo>
                    <a:lnTo>
                      <a:pt x="945260" y="172339"/>
                    </a:lnTo>
                    <a:lnTo>
                      <a:pt x="903224" y="157608"/>
                    </a:lnTo>
                    <a:lnTo>
                      <a:pt x="862075" y="146305"/>
                    </a:lnTo>
                    <a:lnTo>
                      <a:pt x="820800" y="139573"/>
                    </a:lnTo>
                    <a:lnTo>
                      <a:pt x="778763" y="136144"/>
                    </a:lnTo>
                    <a:lnTo>
                      <a:pt x="737488" y="136144"/>
                    </a:lnTo>
                    <a:lnTo>
                      <a:pt x="694309" y="137669"/>
                    </a:lnTo>
                    <a:lnTo>
                      <a:pt x="650747" y="142114"/>
                    </a:lnTo>
                    <a:lnTo>
                      <a:pt x="606806" y="148972"/>
                    </a:lnTo>
                    <a:lnTo>
                      <a:pt x="560578" y="156845"/>
                    </a:lnTo>
                    <a:lnTo>
                      <a:pt x="515112" y="167006"/>
                    </a:lnTo>
                    <a:lnTo>
                      <a:pt x="470027" y="180214"/>
                    </a:lnTo>
                    <a:lnTo>
                      <a:pt x="427990" y="196470"/>
                    </a:lnTo>
                    <a:lnTo>
                      <a:pt x="385953" y="215266"/>
                    </a:lnTo>
                    <a:lnTo>
                      <a:pt x="346582" y="237617"/>
                    </a:lnTo>
                    <a:lnTo>
                      <a:pt x="308482" y="262510"/>
                    </a:lnTo>
                    <a:lnTo>
                      <a:pt x="271780" y="290069"/>
                    </a:lnTo>
                    <a:lnTo>
                      <a:pt x="235965" y="320548"/>
                    </a:lnTo>
                    <a:lnTo>
                      <a:pt x="201675" y="354076"/>
                    </a:lnTo>
                    <a:lnTo>
                      <a:pt x="169290" y="390398"/>
                    </a:lnTo>
                    <a:lnTo>
                      <a:pt x="137668" y="428753"/>
                    </a:lnTo>
                    <a:lnTo>
                      <a:pt x="107950" y="471044"/>
                    </a:lnTo>
                    <a:lnTo>
                      <a:pt x="78994" y="515239"/>
                    </a:lnTo>
                    <a:lnTo>
                      <a:pt x="51688" y="562357"/>
                    </a:lnTo>
                    <a:lnTo>
                      <a:pt x="25527" y="612522"/>
                    </a:lnTo>
                    <a:lnTo>
                      <a:pt x="0" y="664973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1881885" y="1561338"/>
                <a:ext cx="1154939" cy="456820"/>
              </a:xfrm>
              <a:custGeom>
                <a:avLst/>
                <a:gdLst/>
                <a:ahLst/>
                <a:cxnLst/>
                <a:rect l="0" t="0" r="0" b="0"/>
                <a:pathLst>
                  <a:path w="1154939" h="456820">
                    <a:moveTo>
                      <a:pt x="14987" y="419481"/>
                    </a:moveTo>
                    <a:lnTo>
                      <a:pt x="32766" y="384429"/>
                    </a:lnTo>
                    <a:lnTo>
                      <a:pt x="53467" y="348995"/>
                    </a:lnTo>
                    <a:lnTo>
                      <a:pt x="78232" y="315341"/>
                    </a:lnTo>
                    <a:lnTo>
                      <a:pt x="105157" y="282956"/>
                    </a:lnTo>
                    <a:lnTo>
                      <a:pt x="134113" y="251587"/>
                    </a:lnTo>
                    <a:lnTo>
                      <a:pt x="165735" y="221488"/>
                    </a:lnTo>
                    <a:lnTo>
                      <a:pt x="200025" y="192404"/>
                    </a:lnTo>
                    <a:lnTo>
                      <a:pt x="235840" y="165607"/>
                    </a:lnTo>
                    <a:lnTo>
                      <a:pt x="273685" y="139572"/>
                    </a:lnTo>
                    <a:lnTo>
                      <a:pt x="312929" y="116585"/>
                    </a:lnTo>
                    <a:lnTo>
                      <a:pt x="353441" y="93979"/>
                    </a:lnTo>
                    <a:lnTo>
                      <a:pt x="395479" y="74422"/>
                    </a:lnTo>
                    <a:lnTo>
                      <a:pt x="438659" y="57023"/>
                    </a:lnTo>
                    <a:lnTo>
                      <a:pt x="482600" y="41528"/>
                    </a:lnTo>
                    <a:lnTo>
                      <a:pt x="526162" y="27939"/>
                    </a:lnTo>
                    <a:lnTo>
                      <a:pt x="570866" y="17398"/>
                    </a:lnTo>
                    <a:lnTo>
                      <a:pt x="615569" y="8762"/>
                    </a:lnTo>
                    <a:lnTo>
                      <a:pt x="660273" y="2667"/>
                    </a:lnTo>
                    <a:lnTo>
                      <a:pt x="705104" y="0"/>
                    </a:lnTo>
                    <a:lnTo>
                      <a:pt x="749809" y="0"/>
                    </a:lnTo>
                    <a:lnTo>
                      <a:pt x="792988" y="2667"/>
                    </a:lnTo>
                    <a:lnTo>
                      <a:pt x="835788" y="8762"/>
                    </a:lnTo>
                    <a:lnTo>
                      <a:pt x="877697" y="17398"/>
                    </a:lnTo>
                    <a:lnTo>
                      <a:pt x="918972" y="29464"/>
                    </a:lnTo>
                    <a:lnTo>
                      <a:pt x="958723" y="44958"/>
                    </a:lnTo>
                    <a:lnTo>
                      <a:pt x="996062" y="64516"/>
                    </a:lnTo>
                    <a:lnTo>
                      <a:pt x="1032003" y="87248"/>
                    </a:lnTo>
                    <a:lnTo>
                      <a:pt x="1066292" y="113919"/>
                    </a:lnTo>
                    <a:lnTo>
                      <a:pt x="1097916" y="144144"/>
                    </a:lnTo>
                    <a:lnTo>
                      <a:pt x="1127507" y="178435"/>
                    </a:lnTo>
                    <a:lnTo>
                      <a:pt x="1154938" y="216154"/>
                    </a:lnTo>
                    <a:lnTo>
                      <a:pt x="1103250" y="193929"/>
                    </a:lnTo>
                    <a:lnTo>
                      <a:pt x="1053212" y="175006"/>
                    </a:lnTo>
                    <a:lnTo>
                      <a:pt x="1004951" y="158495"/>
                    </a:lnTo>
                    <a:lnTo>
                      <a:pt x="958723" y="146050"/>
                    </a:lnTo>
                    <a:lnTo>
                      <a:pt x="912876" y="134366"/>
                    </a:lnTo>
                    <a:lnTo>
                      <a:pt x="868935" y="125984"/>
                    </a:lnTo>
                    <a:lnTo>
                      <a:pt x="826135" y="120014"/>
                    </a:lnTo>
                    <a:lnTo>
                      <a:pt x="784860" y="115442"/>
                    </a:lnTo>
                    <a:lnTo>
                      <a:pt x="744729" y="113919"/>
                    </a:lnTo>
                    <a:lnTo>
                      <a:pt x="705104" y="113919"/>
                    </a:lnTo>
                    <a:lnTo>
                      <a:pt x="667259" y="116585"/>
                    </a:lnTo>
                    <a:lnTo>
                      <a:pt x="629920" y="120776"/>
                    </a:lnTo>
                    <a:lnTo>
                      <a:pt x="593598" y="126745"/>
                    </a:lnTo>
                    <a:lnTo>
                      <a:pt x="558547" y="134366"/>
                    </a:lnTo>
                    <a:lnTo>
                      <a:pt x="524638" y="144144"/>
                    </a:lnTo>
                    <a:lnTo>
                      <a:pt x="490347" y="154304"/>
                    </a:lnTo>
                    <a:lnTo>
                      <a:pt x="457963" y="166369"/>
                    </a:lnTo>
                    <a:lnTo>
                      <a:pt x="425578" y="180339"/>
                    </a:lnTo>
                    <a:lnTo>
                      <a:pt x="362332" y="211328"/>
                    </a:lnTo>
                    <a:lnTo>
                      <a:pt x="300229" y="245617"/>
                    </a:lnTo>
                    <a:lnTo>
                      <a:pt x="240538" y="284479"/>
                    </a:lnTo>
                    <a:lnTo>
                      <a:pt x="179960" y="324866"/>
                    </a:lnTo>
                    <a:lnTo>
                      <a:pt x="121032" y="368172"/>
                    </a:lnTo>
                    <a:lnTo>
                      <a:pt x="0" y="456819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1887982" y="1548511"/>
                <a:ext cx="1132205" cy="448945"/>
              </a:xfrm>
              <a:custGeom>
                <a:avLst/>
                <a:gdLst/>
                <a:ahLst/>
                <a:cxnLst/>
                <a:rect l="0" t="0" r="0" b="0"/>
                <a:pathLst>
                  <a:path w="1132205" h="448945">
                    <a:moveTo>
                      <a:pt x="0" y="448944"/>
                    </a:moveTo>
                    <a:lnTo>
                      <a:pt x="16637" y="410083"/>
                    </a:lnTo>
                    <a:lnTo>
                      <a:pt x="36957" y="372364"/>
                    </a:lnTo>
                    <a:lnTo>
                      <a:pt x="59816" y="336168"/>
                    </a:lnTo>
                    <a:lnTo>
                      <a:pt x="85216" y="301371"/>
                    </a:lnTo>
                    <a:lnTo>
                      <a:pt x="114172" y="268224"/>
                    </a:lnTo>
                    <a:lnTo>
                      <a:pt x="144907" y="236219"/>
                    </a:lnTo>
                    <a:lnTo>
                      <a:pt x="177291" y="206756"/>
                    </a:lnTo>
                    <a:lnTo>
                      <a:pt x="212470" y="178434"/>
                    </a:lnTo>
                    <a:lnTo>
                      <a:pt x="249047" y="152399"/>
                    </a:lnTo>
                    <a:lnTo>
                      <a:pt x="286893" y="127508"/>
                    </a:lnTo>
                    <a:lnTo>
                      <a:pt x="326135" y="105283"/>
                    </a:lnTo>
                    <a:lnTo>
                      <a:pt x="367410" y="85343"/>
                    </a:lnTo>
                    <a:lnTo>
                      <a:pt x="408685" y="66421"/>
                    </a:lnTo>
                    <a:lnTo>
                      <a:pt x="451866" y="49783"/>
                    </a:lnTo>
                    <a:lnTo>
                      <a:pt x="494665" y="36322"/>
                    </a:lnTo>
                    <a:lnTo>
                      <a:pt x="538607" y="24256"/>
                    </a:lnTo>
                    <a:lnTo>
                      <a:pt x="582548" y="14731"/>
                    </a:lnTo>
                    <a:lnTo>
                      <a:pt x="626110" y="8000"/>
                    </a:lnTo>
                    <a:lnTo>
                      <a:pt x="670051" y="2666"/>
                    </a:lnTo>
                    <a:lnTo>
                      <a:pt x="712850" y="0"/>
                    </a:lnTo>
                    <a:lnTo>
                      <a:pt x="756031" y="0"/>
                    </a:lnTo>
                    <a:lnTo>
                      <a:pt x="797306" y="2666"/>
                    </a:lnTo>
                    <a:lnTo>
                      <a:pt x="838453" y="8000"/>
                    </a:lnTo>
                    <a:lnTo>
                      <a:pt x="878585" y="16636"/>
                    </a:lnTo>
                    <a:lnTo>
                      <a:pt x="917575" y="26797"/>
                    </a:lnTo>
                    <a:lnTo>
                      <a:pt x="954150" y="40766"/>
                    </a:lnTo>
                    <a:lnTo>
                      <a:pt x="989203" y="57022"/>
                    </a:lnTo>
                    <a:lnTo>
                      <a:pt x="1022350" y="75819"/>
                    </a:lnTo>
                    <a:lnTo>
                      <a:pt x="1053210" y="98171"/>
                    </a:lnTo>
                    <a:lnTo>
                      <a:pt x="1082166" y="123443"/>
                    </a:lnTo>
                    <a:lnTo>
                      <a:pt x="1108710" y="151637"/>
                    </a:lnTo>
                    <a:lnTo>
                      <a:pt x="1132204" y="182625"/>
                    </a:lnTo>
                    <a:lnTo>
                      <a:pt x="1077848" y="160400"/>
                    </a:lnTo>
                    <a:lnTo>
                      <a:pt x="1025525" y="141478"/>
                    </a:lnTo>
                    <a:lnTo>
                      <a:pt x="975360" y="124968"/>
                    </a:lnTo>
                    <a:lnTo>
                      <a:pt x="926338" y="111378"/>
                    </a:lnTo>
                    <a:lnTo>
                      <a:pt x="879728" y="99949"/>
                    </a:lnTo>
                    <a:lnTo>
                      <a:pt x="834263" y="91312"/>
                    </a:lnTo>
                    <a:lnTo>
                      <a:pt x="790320" y="85343"/>
                    </a:lnTo>
                    <a:lnTo>
                      <a:pt x="749045" y="81915"/>
                    </a:lnTo>
                    <a:lnTo>
                      <a:pt x="707770" y="80390"/>
                    </a:lnTo>
                    <a:lnTo>
                      <a:pt x="669290" y="81153"/>
                    </a:lnTo>
                    <a:lnTo>
                      <a:pt x="631444" y="84581"/>
                    </a:lnTo>
                    <a:lnTo>
                      <a:pt x="594868" y="89408"/>
                    </a:lnTo>
                    <a:lnTo>
                      <a:pt x="559816" y="96646"/>
                    </a:lnTo>
                    <a:lnTo>
                      <a:pt x="524637" y="105283"/>
                    </a:lnTo>
                    <a:lnTo>
                      <a:pt x="491109" y="115443"/>
                    </a:lnTo>
                    <a:lnTo>
                      <a:pt x="458723" y="126746"/>
                    </a:lnTo>
                    <a:lnTo>
                      <a:pt x="427100" y="140334"/>
                    </a:lnTo>
                    <a:lnTo>
                      <a:pt x="396747" y="155066"/>
                    </a:lnTo>
                    <a:lnTo>
                      <a:pt x="336931" y="188594"/>
                    </a:lnTo>
                    <a:lnTo>
                      <a:pt x="278765" y="225552"/>
                    </a:lnTo>
                    <a:lnTo>
                      <a:pt x="222885" y="267081"/>
                    </a:lnTo>
                    <a:lnTo>
                      <a:pt x="167385" y="310134"/>
                    </a:lnTo>
                    <a:lnTo>
                      <a:pt x="112141" y="355727"/>
                    </a:lnTo>
                    <a:close/>
                  </a:path>
                </a:pathLst>
              </a:custGeom>
              <a:solidFill>
                <a:srgbClr val="7F5E3A"/>
              </a:solidFill>
              <a:ln w="0" cap="flat" cmpd="sng" algn="ctr">
                <a:solidFill>
                  <a:srgbClr val="7F5E3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1894204" y="1535683"/>
                <a:ext cx="1110236" cy="441707"/>
              </a:xfrm>
              <a:custGeom>
                <a:avLst/>
                <a:gdLst/>
                <a:ahLst/>
                <a:cxnLst/>
                <a:rect l="0" t="0" r="0" b="0"/>
                <a:pathLst>
                  <a:path w="1110236" h="441707">
                    <a:moveTo>
                      <a:pt x="0" y="441706"/>
                    </a:moveTo>
                    <a:lnTo>
                      <a:pt x="18416" y="399543"/>
                    </a:lnTo>
                    <a:lnTo>
                      <a:pt x="40387" y="359918"/>
                    </a:lnTo>
                    <a:lnTo>
                      <a:pt x="65913" y="322199"/>
                    </a:lnTo>
                    <a:lnTo>
                      <a:pt x="92838" y="286767"/>
                    </a:lnTo>
                    <a:lnTo>
                      <a:pt x="122937" y="253112"/>
                    </a:lnTo>
                    <a:lnTo>
                      <a:pt x="154178" y="221489"/>
                    </a:lnTo>
                    <a:lnTo>
                      <a:pt x="188469" y="192024"/>
                    </a:lnTo>
                    <a:lnTo>
                      <a:pt x="223521" y="164465"/>
                    </a:lnTo>
                    <a:lnTo>
                      <a:pt x="261366" y="138812"/>
                    </a:lnTo>
                    <a:lnTo>
                      <a:pt x="299847" y="115443"/>
                    </a:lnTo>
                    <a:lnTo>
                      <a:pt x="339598" y="94743"/>
                    </a:lnTo>
                    <a:lnTo>
                      <a:pt x="380493" y="75819"/>
                    </a:lnTo>
                    <a:lnTo>
                      <a:pt x="422910" y="58547"/>
                    </a:lnTo>
                    <a:lnTo>
                      <a:pt x="464821" y="43816"/>
                    </a:lnTo>
                    <a:lnTo>
                      <a:pt x="507619" y="30989"/>
                    </a:lnTo>
                    <a:lnTo>
                      <a:pt x="550419" y="20828"/>
                    </a:lnTo>
                    <a:lnTo>
                      <a:pt x="593598" y="12192"/>
                    </a:lnTo>
                    <a:lnTo>
                      <a:pt x="635635" y="6097"/>
                    </a:lnTo>
                    <a:lnTo>
                      <a:pt x="678816" y="1525"/>
                    </a:lnTo>
                    <a:lnTo>
                      <a:pt x="720853" y="0"/>
                    </a:lnTo>
                    <a:lnTo>
                      <a:pt x="762128" y="0"/>
                    </a:lnTo>
                    <a:lnTo>
                      <a:pt x="802260" y="2667"/>
                    </a:lnTo>
                    <a:lnTo>
                      <a:pt x="840741" y="7620"/>
                    </a:lnTo>
                    <a:lnTo>
                      <a:pt x="878587" y="14733"/>
                    </a:lnTo>
                    <a:lnTo>
                      <a:pt x="915544" y="23114"/>
                    </a:lnTo>
                    <a:lnTo>
                      <a:pt x="949834" y="34417"/>
                    </a:lnTo>
                    <a:lnTo>
                      <a:pt x="982219" y="48388"/>
                    </a:lnTo>
                    <a:lnTo>
                      <a:pt x="1012698" y="63755"/>
                    </a:lnTo>
                    <a:lnTo>
                      <a:pt x="1040893" y="81534"/>
                    </a:lnTo>
                    <a:lnTo>
                      <a:pt x="1066293" y="102236"/>
                    </a:lnTo>
                    <a:lnTo>
                      <a:pt x="1090169" y="124968"/>
                    </a:lnTo>
                    <a:lnTo>
                      <a:pt x="1110235" y="149861"/>
                    </a:lnTo>
                    <a:lnTo>
                      <a:pt x="1052450" y="126746"/>
                    </a:lnTo>
                    <a:lnTo>
                      <a:pt x="996950" y="106808"/>
                    </a:lnTo>
                    <a:lnTo>
                      <a:pt x="944500" y="89789"/>
                    </a:lnTo>
                    <a:lnTo>
                      <a:pt x="893572" y="75819"/>
                    </a:lnTo>
                    <a:lnTo>
                      <a:pt x="845440" y="64517"/>
                    </a:lnTo>
                    <a:lnTo>
                      <a:pt x="798703" y="57024"/>
                    </a:lnTo>
                    <a:lnTo>
                      <a:pt x="755143" y="50547"/>
                    </a:lnTo>
                    <a:lnTo>
                      <a:pt x="711963" y="47244"/>
                    </a:lnTo>
                    <a:lnTo>
                      <a:pt x="671957" y="46483"/>
                    </a:lnTo>
                    <a:lnTo>
                      <a:pt x="632206" y="48388"/>
                    </a:lnTo>
                    <a:lnTo>
                      <a:pt x="594360" y="51689"/>
                    </a:lnTo>
                    <a:lnTo>
                      <a:pt x="558547" y="57786"/>
                    </a:lnTo>
                    <a:lnTo>
                      <a:pt x="524256" y="65659"/>
                    </a:lnTo>
                    <a:lnTo>
                      <a:pt x="490347" y="74803"/>
                    </a:lnTo>
                    <a:lnTo>
                      <a:pt x="458725" y="86106"/>
                    </a:lnTo>
                    <a:lnTo>
                      <a:pt x="427101" y="98934"/>
                    </a:lnTo>
                    <a:lnTo>
                      <a:pt x="397384" y="113539"/>
                    </a:lnTo>
                    <a:lnTo>
                      <a:pt x="367412" y="129033"/>
                    </a:lnTo>
                    <a:lnTo>
                      <a:pt x="339598" y="147574"/>
                    </a:lnTo>
                    <a:lnTo>
                      <a:pt x="311404" y="165227"/>
                    </a:lnTo>
                    <a:lnTo>
                      <a:pt x="257810" y="204852"/>
                    </a:lnTo>
                    <a:lnTo>
                      <a:pt x="206248" y="249047"/>
                    </a:lnTo>
                    <a:lnTo>
                      <a:pt x="154178" y="295402"/>
                    </a:lnTo>
                    <a:lnTo>
                      <a:pt x="103632" y="343662"/>
                    </a:lnTo>
                    <a:close/>
                  </a:path>
                </a:pathLst>
              </a:custGeom>
              <a:solidFill>
                <a:srgbClr val="7A5735"/>
              </a:solidFill>
              <a:ln w="0" cap="flat" cmpd="sng" algn="ctr">
                <a:solidFill>
                  <a:srgbClr val="7A573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1899539" y="1522983"/>
                <a:ext cx="1088263" cy="434850"/>
              </a:xfrm>
              <a:custGeom>
                <a:avLst/>
                <a:gdLst/>
                <a:ahLst/>
                <a:cxnLst/>
                <a:rect l="0" t="0" r="0" b="0"/>
                <a:pathLst>
                  <a:path w="1088263" h="434850">
                    <a:moveTo>
                      <a:pt x="20828" y="389890"/>
                    </a:moveTo>
                    <a:lnTo>
                      <a:pt x="45465" y="347727"/>
                    </a:lnTo>
                    <a:lnTo>
                      <a:pt x="71755" y="309246"/>
                    </a:lnTo>
                    <a:lnTo>
                      <a:pt x="100584" y="271908"/>
                    </a:lnTo>
                    <a:lnTo>
                      <a:pt x="131444" y="237618"/>
                    </a:lnTo>
                    <a:lnTo>
                      <a:pt x="164591" y="206630"/>
                    </a:lnTo>
                    <a:lnTo>
                      <a:pt x="199771" y="177165"/>
                    </a:lnTo>
                    <a:lnTo>
                      <a:pt x="236728" y="150496"/>
                    </a:lnTo>
                    <a:lnTo>
                      <a:pt x="274446" y="125477"/>
                    </a:lnTo>
                    <a:lnTo>
                      <a:pt x="313816" y="102871"/>
                    </a:lnTo>
                    <a:lnTo>
                      <a:pt x="353568" y="83313"/>
                    </a:lnTo>
                    <a:lnTo>
                      <a:pt x="394334" y="66294"/>
                    </a:lnTo>
                    <a:lnTo>
                      <a:pt x="436753" y="50419"/>
                    </a:lnTo>
                    <a:lnTo>
                      <a:pt x="478790" y="36958"/>
                    </a:lnTo>
                    <a:lnTo>
                      <a:pt x="520827" y="25528"/>
                    </a:lnTo>
                    <a:lnTo>
                      <a:pt x="562863" y="16892"/>
                    </a:lnTo>
                    <a:lnTo>
                      <a:pt x="604900" y="9399"/>
                    </a:lnTo>
                    <a:lnTo>
                      <a:pt x="647318" y="4064"/>
                    </a:lnTo>
                    <a:lnTo>
                      <a:pt x="688212" y="1397"/>
                    </a:lnTo>
                    <a:lnTo>
                      <a:pt x="728599" y="0"/>
                    </a:lnTo>
                    <a:lnTo>
                      <a:pt x="767968" y="636"/>
                    </a:lnTo>
                    <a:lnTo>
                      <a:pt x="806958" y="3303"/>
                    </a:lnTo>
                    <a:lnTo>
                      <a:pt x="844296" y="6731"/>
                    </a:lnTo>
                    <a:lnTo>
                      <a:pt x="880490" y="12700"/>
                    </a:lnTo>
                    <a:lnTo>
                      <a:pt x="913637" y="20320"/>
                    </a:lnTo>
                    <a:lnTo>
                      <a:pt x="946022" y="28956"/>
                    </a:lnTo>
                    <a:lnTo>
                      <a:pt x="976121" y="40259"/>
                    </a:lnTo>
                    <a:lnTo>
                      <a:pt x="1003934" y="52325"/>
                    </a:lnTo>
                    <a:lnTo>
                      <a:pt x="1028572" y="66294"/>
                    </a:lnTo>
                    <a:lnTo>
                      <a:pt x="1051306" y="81789"/>
                    </a:lnTo>
                    <a:lnTo>
                      <a:pt x="1071371" y="98044"/>
                    </a:lnTo>
                    <a:lnTo>
                      <a:pt x="1088262" y="116078"/>
                    </a:lnTo>
                    <a:lnTo>
                      <a:pt x="1027811" y="92711"/>
                    </a:lnTo>
                    <a:lnTo>
                      <a:pt x="970025" y="72009"/>
                    </a:lnTo>
                    <a:lnTo>
                      <a:pt x="914781" y="54992"/>
                    </a:lnTo>
                    <a:lnTo>
                      <a:pt x="862837" y="41022"/>
                    </a:lnTo>
                    <a:lnTo>
                      <a:pt x="812672" y="30100"/>
                    </a:lnTo>
                    <a:lnTo>
                      <a:pt x="765683" y="22225"/>
                    </a:lnTo>
                    <a:lnTo>
                      <a:pt x="720216" y="16130"/>
                    </a:lnTo>
                    <a:lnTo>
                      <a:pt x="677037" y="13463"/>
                    </a:lnTo>
                    <a:lnTo>
                      <a:pt x="635762" y="13463"/>
                    </a:lnTo>
                    <a:lnTo>
                      <a:pt x="596391" y="15367"/>
                    </a:lnTo>
                    <a:lnTo>
                      <a:pt x="559434" y="19558"/>
                    </a:lnTo>
                    <a:lnTo>
                      <a:pt x="523493" y="26289"/>
                    </a:lnTo>
                    <a:lnTo>
                      <a:pt x="489203" y="35053"/>
                    </a:lnTo>
                    <a:lnTo>
                      <a:pt x="456818" y="45594"/>
                    </a:lnTo>
                    <a:lnTo>
                      <a:pt x="425958" y="57658"/>
                    </a:lnTo>
                    <a:lnTo>
                      <a:pt x="396366" y="71247"/>
                    </a:lnTo>
                    <a:lnTo>
                      <a:pt x="367411" y="87503"/>
                    </a:lnTo>
                    <a:lnTo>
                      <a:pt x="339216" y="104014"/>
                    </a:lnTo>
                    <a:lnTo>
                      <a:pt x="313055" y="122937"/>
                    </a:lnTo>
                    <a:lnTo>
                      <a:pt x="286512" y="142875"/>
                    </a:lnTo>
                    <a:lnTo>
                      <a:pt x="237490" y="184786"/>
                    </a:lnTo>
                    <a:lnTo>
                      <a:pt x="189356" y="231521"/>
                    </a:lnTo>
                    <a:lnTo>
                      <a:pt x="143002" y="280543"/>
                    </a:lnTo>
                    <a:lnTo>
                      <a:pt x="96393" y="331471"/>
                    </a:lnTo>
                    <a:lnTo>
                      <a:pt x="49021" y="383159"/>
                    </a:lnTo>
                    <a:lnTo>
                      <a:pt x="0" y="434849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>
                <a:off x="1874901" y="1598041"/>
                <a:ext cx="1267207" cy="657733"/>
              </a:xfrm>
              <a:custGeom>
                <a:avLst/>
                <a:gdLst/>
                <a:ahLst/>
                <a:cxnLst/>
                <a:rect l="0" t="0" r="0" b="0"/>
                <a:pathLst>
                  <a:path w="1267207" h="657733">
                    <a:moveTo>
                      <a:pt x="2666" y="616966"/>
                    </a:moveTo>
                    <a:lnTo>
                      <a:pt x="8128" y="580009"/>
                    </a:lnTo>
                    <a:lnTo>
                      <a:pt x="14985" y="545719"/>
                    </a:lnTo>
                    <a:lnTo>
                      <a:pt x="23875" y="512953"/>
                    </a:lnTo>
                    <a:lnTo>
                      <a:pt x="34290" y="482726"/>
                    </a:lnTo>
                    <a:lnTo>
                      <a:pt x="45466" y="455167"/>
                    </a:lnTo>
                    <a:lnTo>
                      <a:pt x="57784" y="428751"/>
                    </a:lnTo>
                    <a:lnTo>
                      <a:pt x="70866" y="404622"/>
                    </a:lnTo>
                    <a:lnTo>
                      <a:pt x="99059" y="359791"/>
                    </a:lnTo>
                    <a:lnTo>
                      <a:pt x="127253" y="318261"/>
                    </a:lnTo>
                    <a:lnTo>
                      <a:pt x="153416" y="280542"/>
                    </a:lnTo>
                    <a:lnTo>
                      <a:pt x="175387" y="242442"/>
                    </a:lnTo>
                    <a:lnTo>
                      <a:pt x="183515" y="248538"/>
                    </a:lnTo>
                    <a:lnTo>
                      <a:pt x="192785" y="251079"/>
                    </a:lnTo>
                    <a:lnTo>
                      <a:pt x="202819" y="250444"/>
                    </a:lnTo>
                    <a:lnTo>
                      <a:pt x="211963" y="246634"/>
                    </a:lnTo>
                    <a:lnTo>
                      <a:pt x="221996" y="240919"/>
                    </a:lnTo>
                    <a:lnTo>
                      <a:pt x="232409" y="231139"/>
                    </a:lnTo>
                    <a:lnTo>
                      <a:pt x="242824" y="220979"/>
                    </a:lnTo>
                    <a:lnTo>
                      <a:pt x="253238" y="208153"/>
                    </a:lnTo>
                    <a:lnTo>
                      <a:pt x="273684" y="177164"/>
                    </a:lnTo>
                    <a:lnTo>
                      <a:pt x="291846" y="143636"/>
                    </a:lnTo>
                    <a:lnTo>
                      <a:pt x="307594" y="106298"/>
                    </a:lnTo>
                    <a:lnTo>
                      <a:pt x="321056" y="71247"/>
                    </a:lnTo>
                    <a:lnTo>
                      <a:pt x="390525" y="66675"/>
                    </a:lnTo>
                    <a:lnTo>
                      <a:pt x="422528" y="63245"/>
                    </a:lnTo>
                    <a:lnTo>
                      <a:pt x="451357" y="59944"/>
                    </a:lnTo>
                    <a:lnTo>
                      <a:pt x="477266" y="54610"/>
                    </a:lnTo>
                    <a:lnTo>
                      <a:pt x="487679" y="50419"/>
                    </a:lnTo>
                    <a:lnTo>
                      <a:pt x="497331" y="46354"/>
                    </a:lnTo>
                    <a:lnTo>
                      <a:pt x="504190" y="41782"/>
                    </a:lnTo>
                    <a:lnTo>
                      <a:pt x="510413" y="35813"/>
                    </a:lnTo>
                    <a:lnTo>
                      <a:pt x="514603" y="28956"/>
                    </a:lnTo>
                    <a:lnTo>
                      <a:pt x="517397" y="21081"/>
                    </a:lnTo>
                    <a:lnTo>
                      <a:pt x="526160" y="27813"/>
                    </a:lnTo>
                    <a:lnTo>
                      <a:pt x="536575" y="33147"/>
                    </a:lnTo>
                    <a:lnTo>
                      <a:pt x="548131" y="37719"/>
                    </a:lnTo>
                    <a:lnTo>
                      <a:pt x="561340" y="39116"/>
                    </a:lnTo>
                    <a:lnTo>
                      <a:pt x="587501" y="39878"/>
                    </a:lnTo>
                    <a:lnTo>
                      <a:pt x="614934" y="36576"/>
                    </a:lnTo>
                    <a:lnTo>
                      <a:pt x="639191" y="29717"/>
                    </a:lnTo>
                    <a:lnTo>
                      <a:pt x="659638" y="21081"/>
                    </a:lnTo>
                    <a:lnTo>
                      <a:pt x="667257" y="15747"/>
                    </a:lnTo>
                    <a:lnTo>
                      <a:pt x="672719" y="10159"/>
                    </a:lnTo>
                    <a:lnTo>
                      <a:pt x="676147" y="4825"/>
                    </a:lnTo>
                    <a:lnTo>
                      <a:pt x="676909" y="0"/>
                    </a:lnTo>
                    <a:lnTo>
                      <a:pt x="682371" y="4825"/>
                    </a:lnTo>
                    <a:lnTo>
                      <a:pt x="689991" y="10159"/>
                    </a:lnTo>
                    <a:lnTo>
                      <a:pt x="701675" y="15747"/>
                    </a:lnTo>
                    <a:lnTo>
                      <a:pt x="713994" y="22225"/>
                    </a:lnTo>
                    <a:lnTo>
                      <a:pt x="744854" y="33147"/>
                    </a:lnTo>
                    <a:lnTo>
                      <a:pt x="778001" y="42926"/>
                    </a:lnTo>
                    <a:lnTo>
                      <a:pt x="793750" y="45211"/>
                    </a:lnTo>
                    <a:lnTo>
                      <a:pt x="809497" y="47116"/>
                    </a:lnTo>
                    <a:lnTo>
                      <a:pt x="823468" y="47116"/>
                    </a:lnTo>
                    <a:lnTo>
                      <a:pt x="836549" y="45211"/>
                    </a:lnTo>
                    <a:lnTo>
                      <a:pt x="846200" y="41020"/>
                    </a:lnTo>
                    <a:lnTo>
                      <a:pt x="854328" y="35051"/>
                    </a:lnTo>
                    <a:lnTo>
                      <a:pt x="858519" y="25526"/>
                    </a:lnTo>
                    <a:lnTo>
                      <a:pt x="859663" y="13461"/>
                    </a:lnTo>
                    <a:lnTo>
                      <a:pt x="874268" y="17653"/>
                    </a:lnTo>
                    <a:lnTo>
                      <a:pt x="889381" y="22986"/>
                    </a:lnTo>
                    <a:lnTo>
                      <a:pt x="901700" y="29717"/>
                    </a:lnTo>
                    <a:lnTo>
                      <a:pt x="913638" y="37719"/>
                    </a:lnTo>
                    <a:lnTo>
                      <a:pt x="934847" y="53848"/>
                    </a:lnTo>
                    <a:lnTo>
                      <a:pt x="952246" y="70104"/>
                    </a:lnTo>
                    <a:lnTo>
                      <a:pt x="966469" y="84073"/>
                    </a:lnTo>
                    <a:lnTo>
                      <a:pt x="971422" y="89281"/>
                    </a:lnTo>
                    <a:lnTo>
                      <a:pt x="976884" y="92710"/>
                    </a:lnTo>
                    <a:lnTo>
                      <a:pt x="981456" y="94234"/>
                    </a:lnTo>
                    <a:lnTo>
                      <a:pt x="985012" y="94234"/>
                    </a:lnTo>
                    <a:lnTo>
                      <a:pt x="987297" y="90804"/>
                    </a:lnTo>
                    <a:lnTo>
                      <a:pt x="989965" y="85216"/>
                    </a:lnTo>
                    <a:lnTo>
                      <a:pt x="1017397" y="94234"/>
                    </a:lnTo>
                    <a:lnTo>
                      <a:pt x="1038987" y="104775"/>
                    </a:lnTo>
                    <a:lnTo>
                      <a:pt x="1057782" y="116839"/>
                    </a:lnTo>
                    <a:lnTo>
                      <a:pt x="1074419" y="131572"/>
                    </a:lnTo>
                    <a:lnTo>
                      <a:pt x="1089025" y="147066"/>
                    </a:lnTo>
                    <a:lnTo>
                      <a:pt x="1104900" y="165100"/>
                    </a:lnTo>
                    <a:lnTo>
                      <a:pt x="1122172" y="184785"/>
                    </a:lnTo>
                    <a:lnTo>
                      <a:pt x="1143381" y="207010"/>
                    </a:lnTo>
                    <a:lnTo>
                      <a:pt x="1148841" y="225551"/>
                    </a:lnTo>
                    <a:lnTo>
                      <a:pt x="1155700" y="241681"/>
                    </a:lnTo>
                    <a:lnTo>
                      <a:pt x="1162684" y="255269"/>
                    </a:lnTo>
                    <a:lnTo>
                      <a:pt x="1170050" y="267335"/>
                    </a:lnTo>
                    <a:lnTo>
                      <a:pt x="1185799" y="287401"/>
                    </a:lnTo>
                    <a:lnTo>
                      <a:pt x="1203197" y="305435"/>
                    </a:lnTo>
                    <a:lnTo>
                      <a:pt x="1219707" y="324357"/>
                    </a:lnTo>
                    <a:lnTo>
                      <a:pt x="1236725" y="348488"/>
                    </a:lnTo>
                    <a:lnTo>
                      <a:pt x="1244472" y="362457"/>
                    </a:lnTo>
                    <a:lnTo>
                      <a:pt x="1252474" y="379348"/>
                    </a:lnTo>
                    <a:lnTo>
                      <a:pt x="1260221" y="398272"/>
                    </a:lnTo>
                    <a:lnTo>
                      <a:pt x="1267206" y="422020"/>
                    </a:lnTo>
                    <a:lnTo>
                      <a:pt x="1240916" y="392557"/>
                    </a:lnTo>
                    <a:lnTo>
                      <a:pt x="1216278" y="365760"/>
                    </a:lnTo>
                    <a:lnTo>
                      <a:pt x="1191641" y="340486"/>
                    </a:lnTo>
                    <a:lnTo>
                      <a:pt x="1167256" y="317500"/>
                    </a:lnTo>
                    <a:lnTo>
                      <a:pt x="1143381" y="296036"/>
                    </a:lnTo>
                    <a:lnTo>
                      <a:pt x="1120647" y="275335"/>
                    </a:lnTo>
                    <a:lnTo>
                      <a:pt x="1075181" y="239776"/>
                    </a:lnTo>
                    <a:lnTo>
                      <a:pt x="1030478" y="210057"/>
                    </a:lnTo>
                    <a:lnTo>
                      <a:pt x="987297" y="184785"/>
                    </a:lnTo>
                    <a:lnTo>
                      <a:pt x="945260" y="165100"/>
                    </a:lnTo>
                    <a:lnTo>
                      <a:pt x="903224" y="150494"/>
                    </a:lnTo>
                    <a:lnTo>
                      <a:pt x="861949" y="139064"/>
                    </a:lnTo>
                    <a:lnTo>
                      <a:pt x="820800" y="132334"/>
                    </a:lnTo>
                    <a:lnTo>
                      <a:pt x="778763" y="128904"/>
                    </a:lnTo>
                    <a:lnTo>
                      <a:pt x="736726" y="128904"/>
                    </a:lnTo>
                    <a:lnTo>
                      <a:pt x="694690" y="130429"/>
                    </a:lnTo>
                    <a:lnTo>
                      <a:pt x="651509" y="135001"/>
                    </a:lnTo>
                    <a:lnTo>
                      <a:pt x="606806" y="141732"/>
                    </a:lnTo>
                    <a:lnTo>
                      <a:pt x="561340" y="149351"/>
                    </a:lnTo>
                    <a:lnTo>
                      <a:pt x="514603" y="159892"/>
                    </a:lnTo>
                    <a:lnTo>
                      <a:pt x="470281" y="172719"/>
                    </a:lnTo>
                    <a:lnTo>
                      <a:pt x="427863" y="189229"/>
                    </a:lnTo>
                    <a:lnTo>
                      <a:pt x="386715" y="208153"/>
                    </a:lnTo>
                    <a:lnTo>
                      <a:pt x="346582" y="230378"/>
                    </a:lnTo>
                    <a:lnTo>
                      <a:pt x="308737" y="255269"/>
                    </a:lnTo>
                    <a:lnTo>
                      <a:pt x="271779" y="283210"/>
                    </a:lnTo>
                    <a:lnTo>
                      <a:pt x="235966" y="313054"/>
                    </a:lnTo>
                    <a:lnTo>
                      <a:pt x="201549" y="346963"/>
                    </a:lnTo>
                    <a:lnTo>
                      <a:pt x="169163" y="382778"/>
                    </a:lnTo>
                    <a:lnTo>
                      <a:pt x="137668" y="422401"/>
                    </a:lnTo>
                    <a:lnTo>
                      <a:pt x="107950" y="463931"/>
                    </a:lnTo>
                    <a:lnTo>
                      <a:pt x="78994" y="507619"/>
                    </a:lnTo>
                    <a:lnTo>
                      <a:pt x="51688" y="555116"/>
                    </a:lnTo>
                    <a:lnTo>
                      <a:pt x="25400" y="605282"/>
                    </a:lnTo>
                    <a:lnTo>
                      <a:pt x="0" y="657732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>
                <a:off x="2428494" y="1832610"/>
                <a:ext cx="642621" cy="221742"/>
              </a:xfrm>
              <a:custGeom>
                <a:avLst/>
                <a:gdLst/>
                <a:ahLst/>
                <a:cxnLst/>
                <a:rect l="0" t="0" r="0" b="0"/>
                <a:pathLst>
                  <a:path w="642621" h="221742">
                    <a:moveTo>
                      <a:pt x="1523" y="143256"/>
                    </a:moveTo>
                    <a:lnTo>
                      <a:pt x="4191" y="136525"/>
                    </a:lnTo>
                    <a:lnTo>
                      <a:pt x="14604" y="124460"/>
                    </a:lnTo>
                    <a:lnTo>
                      <a:pt x="29717" y="111251"/>
                    </a:lnTo>
                    <a:lnTo>
                      <a:pt x="46989" y="99187"/>
                    </a:lnTo>
                    <a:lnTo>
                      <a:pt x="62864" y="85597"/>
                    </a:lnTo>
                    <a:lnTo>
                      <a:pt x="77088" y="69341"/>
                    </a:lnTo>
                    <a:lnTo>
                      <a:pt x="82041" y="60706"/>
                    </a:lnTo>
                    <a:lnTo>
                      <a:pt x="85598" y="50926"/>
                    </a:lnTo>
                    <a:lnTo>
                      <a:pt x="87503" y="40004"/>
                    </a:lnTo>
                    <a:lnTo>
                      <a:pt x="87503" y="28701"/>
                    </a:lnTo>
                    <a:lnTo>
                      <a:pt x="106807" y="40004"/>
                    </a:lnTo>
                    <a:lnTo>
                      <a:pt x="127254" y="45973"/>
                    </a:lnTo>
                    <a:lnTo>
                      <a:pt x="146050" y="47497"/>
                    </a:lnTo>
                    <a:lnTo>
                      <a:pt x="164591" y="44831"/>
                    </a:lnTo>
                    <a:lnTo>
                      <a:pt x="180466" y="38862"/>
                    </a:lnTo>
                    <a:lnTo>
                      <a:pt x="194691" y="29337"/>
                    </a:lnTo>
                    <a:lnTo>
                      <a:pt x="205104" y="15875"/>
                    </a:lnTo>
                    <a:lnTo>
                      <a:pt x="210820" y="0"/>
                    </a:lnTo>
                    <a:lnTo>
                      <a:pt x="220853" y="15113"/>
                    </a:lnTo>
                    <a:lnTo>
                      <a:pt x="232029" y="27940"/>
                    </a:lnTo>
                    <a:lnTo>
                      <a:pt x="243585" y="38862"/>
                    </a:lnTo>
                    <a:lnTo>
                      <a:pt x="254761" y="47497"/>
                    </a:lnTo>
                    <a:lnTo>
                      <a:pt x="267207" y="54229"/>
                    </a:lnTo>
                    <a:lnTo>
                      <a:pt x="279526" y="59563"/>
                    </a:lnTo>
                    <a:lnTo>
                      <a:pt x="304164" y="65659"/>
                    </a:lnTo>
                    <a:lnTo>
                      <a:pt x="327660" y="64135"/>
                    </a:lnTo>
                    <a:lnTo>
                      <a:pt x="339216" y="61467"/>
                    </a:lnTo>
                    <a:lnTo>
                      <a:pt x="350392" y="57276"/>
                    </a:lnTo>
                    <a:lnTo>
                      <a:pt x="361188" y="52069"/>
                    </a:lnTo>
                    <a:lnTo>
                      <a:pt x="370078" y="44831"/>
                    </a:lnTo>
                    <a:lnTo>
                      <a:pt x="378586" y="37338"/>
                    </a:lnTo>
                    <a:lnTo>
                      <a:pt x="385826" y="28701"/>
                    </a:lnTo>
                    <a:lnTo>
                      <a:pt x="388238" y="34670"/>
                    </a:lnTo>
                    <a:lnTo>
                      <a:pt x="393573" y="41529"/>
                    </a:lnTo>
                    <a:lnTo>
                      <a:pt x="401701" y="48641"/>
                    </a:lnTo>
                    <a:lnTo>
                      <a:pt x="410210" y="56134"/>
                    </a:lnTo>
                    <a:lnTo>
                      <a:pt x="433704" y="70866"/>
                    </a:lnTo>
                    <a:lnTo>
                      <a:pt x="461010" y="84835"/>
                    </a:lnTo>
                    <a:lnTo>
                      <a:pt x="489204" y="93853"/>
                    </a:lnTo>
                    <a:lnTo>
                      <a:pt x="503047" y="97282"/>
                    </a:lnTo>
                    <a:lnTo>
                      <a:pt x="515366" y="99187"/>
                    </a:lnTo>
                    <a:lnTo>
                      <a:pt x="527811" y="99187"/>
                    </a:lnTo>
                    <a:lnTo>
                      <a:pt x="538226" y="96900"/>
                    </a:lnTo>
                    <a:lnTo>
                      <a:pt x="546988" y="92329"/>
                    </a:lnTo>
                    <a:lnTo>
                      <a:pt x="553211" y="85597"/>
                    </a:lnTo>
                    <a:lnTo>
                      <a:pt x="555879" y="98425"/>
                    </a:lnTo>
                    <a:lnTo>
                      <a:pt x="560197" y="111251"/>
                    </a:lnTo>
                    <a:lnTo>
                      <a:pt x="565150" y="122554"/>
                    </a:lnTo>
                    <a:lnTo>
                      <a:pt x="572516" y="132715"/>
                    </a:lnTo>
                    <a:lnTo>
                      <a:pt x="588263" y="152781"/>
                    </a:lnTo>
                    <a:lnTo>
                      <a:pt x="605663" y="168910"/>
                    </a:lnTo>
                    <a:lnTo>
                      <a:pt x="622554" y="184404"/>
                    </a:lnTo>
                    <a:lnTo>
                      <a:pt x="635761" y="197612"/>
                    </a:lnTo>
                    <a:lnTo>
                      <a:pt x="639953" y="204469"/>
                    </a:lnTo>
                    <a:lnTo>
                      <a:pt x="641476" y="210438"/>
                    </a:lnTo>
                    <a:lnTo>
                      <a:pt x="642620" y="215391"/>
                    </a:lnTo>
                    <a:lnTo>
                      <a:pt x="640714" y="221741"/>
                    </a:lnTo>
                    <a:lnTo>
                      <a:pt x="565150" y="185547"/>
                    </a:lnTo>
                    <a:lnTo>
                      <a:pt x="525779" y="168910"/>
                    </a:lnTo>
                    <a:lnTo>
                      <a:pt x="486536" y="153542"/>
                    </a:lnTo>
                    <a:lnTo>
                      <a:pt x="446023" y="138810"/>
                    </a:lnTo>
                    <a:lnTo>
                      <a:pt x="405891" y="126745"/>
                    </a:lnTo>
                    <a:lnTo>
                      <a:pt x="364744" y="116585"/>
                    </a:lnTo>
                    <a:lnTo>
                      <a:pt x="323469" y="107822"/>
                    </a:lnTo>
                    <a:lnTo>
                      <a:pt x="282194" y="102616"/>
                    </a:lnTo>
                    <a:lnTo>
                      <a:pt x="240919" y="99187"/>
                    </a:lnTo>
                    <a:lnTo>
                      <a:pt x="199644" y="99187"/>
                    </a:lnTo>
                    <a:lnTo>
                      <a:pt x="158495" y="101854"/>
                    </a:lnTo>
                    <a:lnTo>
                      <a:pt x="118363" y="108966"/>
                    </a:lnTo>
                    <a:lnTo>
                      <a:pt x="77851" y="117982"/>
                    </a:lnTo>
                    <a:lnTo>
                      <a:pt x="38481" y="131953"/>
                    </a:lnTo>
                    <a:lnTo>
                      <a:pt x="0" y="150113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2995548" y="3560445"/>
                <a:ext cx="306072" cy="551434"/>
              </a:xfrm>
              <a:custGeom>
                <a:avLst/>
                <a:gdLst/>
                <a:ahLst/>
                <a:cxnLst/>
                <a:rect l="0" t="0" r="0" b="0"/>
                <a:pathLst>
                  <a:path w="306072" h="551434">
                    <a:moveTo>
                      <a:pt x="57024" y="0"/>
                    </a:moveTo>
                    <a:lnTo>
                      <a:pt x="75566" y="22606"/>
                    </a:lnTo>
                    <a:lnTo>
                      <a:pt x="95631" y="48640"/>
                    </a:lnTo>
                    <a:lnTo>
                      <a:pt x="117603" y="76200"/>
                    </a:lnTo>
                    <a:lnTo>
                      <a:pt x="139574" y="105283"/>
                    </a:lnTo>
                    <a:lnTo>
                      <a:pt x="185802" y="166751"/>
                    </a:lnTo>
                    <a:lnTo>
                      <a:pt x="228981" y="229362"/>
                    </a:lnTo>
                    <a:lnTo>
                      <a:pt x="249047" y="259460"/>
                    </a:lnTo>
                    <a:lnTo>
                      <a:pt x="266828" y="288544"/>
                    </a:lnTo>
                    <a:lnTo>
                      <a:pt x="281432" y="316102"/>
                    </a:lnTo>
                    <a:lnTo>
                      <a:pt x="292990" y="341376"/>
                    </a:lnTo>
                    <a:lnTo>
                      <a:pt x="301880" y="363601"/>
                    </a:lnTo>
                    <a:lnTo>
                      <a:pt x="304166" y="373760"/>
                    </a:lnTo>
                    <a:lnTo>
                      <a:pt x="306071" y="383539"/>
                    </a:lnTo>
                    <a:lnTo>
                      <a:pt x="306071" y="392302"/>
                    </a:lnTo>
                    <a:lnTo>
                      <a:pt x="305309" y="399795"/>
                    </a:lnTo>
                    <a:lnTo>
                      <a:pt x="303785" y="405891"/>
                    </a:lnTo>
                    <a:lnTo>
                      <a:pt x="300355" y="411860"/>
                    </a:lnTo>
                    <a:lnTo>
                      <a:pt x="283337" y="407670"/>
                    </a:lnTo>
                    <a:lnTo>
                      <a:pt x="267590" y="404368"/>
                    </a:lnTo>
                    <a:lnTo>
                      <a:pt x="252477" y="403225"/>
                    </a:lnTo>
                    <a:lnTo>
                      <a:pt x="238634" y="402463"/>
                    </a:lnTo>
                    <a:lnTo>
                      <a:pt x="213234" y="404368"/>
                    </a:lnTo>
                    <a:lnTo>
                      <a:pt x="191262" y="409956"/>
                    </a:lnTo>
                    <a:lnTo>
                      <a:pt x="171197" y="419734"/>
                    </a:lnTo>
                    <a:lnTo>
                      <a:pt x="152654" y="430783"/>
                    </a:lnTo>
                    <a:lnTo>
                      <a:pt x="136906" y="444626"/>
                    </a:lnTo>
                    <a:lnTo>
                      <a:pt x="121794" y="459358"/>
                    </a:lnTo>
                    <a:lnTo>
                      <a:pt x="93727" y="490346"/>
                    </a:lnTo>
                    <a:lnTo>
                      <a:pt x="66675" y="519302"/>
                    </a:lnTo>
                    <a:lnTo>
                      <a:pt x="51690" y="531495"/>
                    </a:lnTo>
                    <a:lnTo>
                      <a:pt x="36322" y="541274"/>
                    </a:lnTo>
                    <a:lnTo>
                      <a:pt x="19304" y="548005"/>
                    </a:lnTo>
                    <a:lnTo>
                      <a:pt x="0" y="551433"/>
                    </a:lnTo>
                    <a:lnTo>
                      <a:pt x="19304" y="522351"/>
                    </a:lnTo>
                    <a:lnTo>
                      <a:pt x="42037" y="496315"/>
                    </a:lnTo>
                    <a:lnTo>
                      <a:pt x="87884" y="447294"/>
                    </a:lnTo>
                    <a:lnTo>
                      <a:pt x="109475" y="423164"/>
                    </a:lnTo>
                    <a:lnTo>
                      <a:pt x="128397" y="397890"/>
                    </a:lnTo>
                    <a:lnTo>
                      <a:pt x="143003" y="370332"/>
                    </a:lnTo>
                    <a:lnTo>
                      <a:pt x="148463" y="356108"/>
                    </a:lnTo>
                    <a:lnTo>
                      <a:pt x="151893" y="340614"/>
                    </a:lnTo>
                    <a:lnTo>
                      <a:pt x="153416" y="319024"/>
                    </a:lnTo>
                    <a:lnTo>
                      <a:pt x="152654" y="296418"/>
                    </a:lnTo>
                    <a:lnTo>
                      <a:pt x="149225" y="274955"/>
                    </a:lnTo>
                    <a:lnTo>
                      <a:pt x="143003" y="252730"/>
                    </a:lnTo>
                    <a:lnTo>
                      <a:pt x="126493" y="207771"/>
                    </a:lnTo>
                    <a:lnTo>
                      <a:pt x="106046" y="163702"/>
                    </a:lnTo>
                    <a:lnTo>
                      <a:pt x="85218" y="120650"/>
                    </a:lnTo>
                    <a:lnTo>
                      <a:pt x="68581" y="78485"/>
                    </a:lnTo>
                    <a:lnTo>
                      <a:pt x="61722" y="57658"/>
                    </a:lnTo>
                    <a:lnTo>
                      <a:pt x="57024" y="38100"/>
                    </a:lnTo>
                    <a:lnTo>
                      <a:pt x="55500" y="19176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>
                <a:off x="2615057" y="3094608"/>
                <a:ext cx="188469" cy="114682"/>
              </a:xfrm>
              <a:custGeom>
                <a:avLst/>
                <a:gdLst/>
                <a:ahLst/>
                <a:cxnLst/>
                <a:rect l="0" t="0" r="0" b="0"/>
                <a:pathLst>
                  <a:path w="188469" h="114682">
                    <a:moveTo>
                      <a:pt x="43941" y="89409"/>
                    </a:moveTo>
                    <a:lnTo>
                      <a:pt x="51688" y="96521"/>
                    </a:lnTo>
                    <a:lnTo>
                      <a:pt x="55118" y="97283"/>
                    </a:lnTo>
                    <a:lnTo>
                      <a:pt x="58673" y="95759"/>
                    </a:lnTo>
                    <a:lnTo>
                      <a:pt x="62484" y="90552"/>
                    </a:lnTo>
                    <a:lnTo>
                      <a:pt x="64769" y="81153"/>
                    </a:lnTo>
                    <a:lnTo>
                      <a:pt x="68198" y="90552"/>
                    </a:lnTo>
                    <a:lnTo>
                      <a:pt x="72897" y="97283"/>
                    </a:lnTo>
                    <a:lnTo>
                      <a:pt x="76326" y="99949"/>
                    </a:lnTo>
                    <a:lnTo>
                      <a:pt x="80644" y="99949"/>
                    </a:lnTo>
                    <a:lnTo>
                      <a:pt x="84073" y="98044"/>
                    </a:lnTo>
                    <a:lnTo>
                      <a:pt x="86741" y="93981"/>
                    </a:lnTo>
                    <a:lnTo>
                      <a:pt x="89407" y="87884"/>
                    </a:lnTo>
                    <a:lnTo>
                      <a:pt x="90169" y="81153"/>
                    </a:lnTo>
                    <a:lnTo>
                      <a:pt x="94869" y="90552"/>
                    </a:lnTo>
                    <a:lnTo>
                      <a:pt x="102616" y="95759"/>
                    </a:lnTo>
                    <a:lnTo>
                      <a:pt x="107188" y="96521"/>
                    </a:lnTo>
                    <a:lnTo>
                      <a:pt x="110616" y="94743"/>
                    </a:lnTo>
                    <a:lnTo>
                      <a:pt x="114172" y="91314"/>
                    </a:lnTo>
                    <a:lnTo>
                      <a:pt x="117601" y="84456"/>
                    </a:lnTo>
                    <a:lnTo>
                      <a:pt x="119888" y="89409"/>
                    </a:lnTo>
                    <a:lnTo>
                      <a:pt x="123825" y="92456"/>
                    </a:lnTo>
                    <a:lnTo>
                      <a:pt x="129920" y="92456"/>
                    </a:lnTo>
                    <a:lnTo>
                      <a:pt x="136906" y="87122"/>
                    </a:lnTo>
                    <a:lnTo>
                      <a:pt x="142240" y="81915"/>
                    </a:lnTo>
                    <a:lnTo>
                      <a:pt x="149987" y="75058"/>
                    </a:lnTo>
                    <a:lnTo>
                      <a:pt x="156082" y="66421"/>
                    </a:lnTo>
                    <a:lnTo>
                      <a:pt x="163068" y="46356"/>
                    </a:lnTo>
                    <a:lnTo>
                      <a:pt x="171195" y="24131"/>
                    </a:lnTo>
                    <a:lnTo>
                      <a:pt x="176910" y="13971"/>
                    </a:lnTo>
                    <a:lnTo>
                      <a:pt x="185038" y="3811"/>
                    </a:lnTo>
                    <a:lnTo>
                      <a:pt x="188468" y="20702"/>
                    </a:lnTo>
                    <a:lnTo>
                      <a:pt x="188468" y="36196"/>
                    </a:lnTo>
                    <a:lnTo>
                      <a:pt x="187706" y="49022"/>
                    </a:lnTo>
                    <a:lnTo>
                      <a:pt x="185038" y="62231"/>
                    </a:lnTo>
                    <a:lnTo>
                      <a:pt x="176148" y="85218"/>
                    </a:lnTo>
                    <a:lnTo>
                      <a:pt x="165735" y="106808"/>
                    </a:lnTo>
                    <a:lnTo>
                      <a:pt x="129920" y="110109"/>
                    </a:lnTo>
                    <a:lnTo>
                      <a:pt x="92201" y="113539"/>
                    </a:lnTo>
                    <a:lnTo>
                      <a:pt x="72897" y="114681"/>
                    </a:lnTo>
                    <a:lnTo>
                      <a:pt x="55118" y="113539"/>
                    </a:lnTo>
                    <a:lnTo>
                      <a:pt x="38607" y="113158"/>
                    </a:lnTo>
                    <a:lnTo>
                      <a:pt x="23875" y="110109"/>
                    </a:lnTo>
                    <a:lnTo>
                      <a:pt x="18541" y="101093"/>
                    </a:lnTo>
                    <a:lnTo>
                      <a:pt x="13843" y="89027"/>
                    </a:lnTo>
                    <a:lnTo>
                      <a:pt x="9651" y="75058"/>
                    </a:lnTo>
                    <a:lnTo>
                      <a:pt x="6222" y="60325"/>
                    </a:lnTo>
                    <a:lnTo>
                      <a:pt x="762" y="28321"/>
                    </a:lnTo>
                    <a:lnTo>
                      <a:pt x="0" y="13971"/>
                    </a:lnTo>
                    <a:lnTo>
                      <a:pt x="0" y="0"/>
                    </a:lnTo>
                    <a:lnTo>
                      <a:pt x="10413" y="10542"/>
                    </a:lnTo>
                    <a:lnTo>
                      <a:pt x="17398" y="21464"/>
                    </a:lnTo>
                    <a:lnTo>
                      <a:pt x="20828" y="32767"/>
                    </a:lnTo>
                    <a:lnTo>
                      <a:pt x="22732" y="44959"/>
                    </a:lnTo>
                    <a:lnTo>
                      <a:pt x="24257" y="56262"/>
                    </a:lnTo>
                    <a:lnTo>
                      <a:pt x="26288" y="66421"/>
                    </a:lnTo>
                    <a:lnTo>
                      <a:pt x="30860" y="75819"/>
                    </a:lnTo>
                    <a:lnTo>
                      <a:pt x="37845" y="8369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>
                <a:off x="2643251" y="2720848"/>
                <a:ext cx="147955" cy="133478"/>
              </a:xfrm>
              <a:custGeom>
                <a:avLst/>
                <a:gdLst/>
                <a:ahLst/>
                <a:cxnLst/>
                <a:rect l="0" t="0" r="0" b="0"/>
                <a:pathLst>
                  <a:path w="147955" h="133478">
                    <a:moveTo>
                      <a:pt x="28828" y="100710"/>
                    </a:moveTo>
                    <a:lnTo>
                      <a:pt x="42037" y="88646"/>
                    </a:lnTo>
                    <a:lnTo>
                      <a:pt x="53213" y="75056"/>
                    </a:lnTo>
                    <a:lnTo>
                      <a:pt x="64769" y="60325"/>
                    </a:lnTo>
                    <a:lnTo>
                      <a:pt x="73532" y="42925"/>
                    </a:lnTo>
                    <a:lnTo>
                      <a:pt x="81279" y="23368"/>
                    </a:lnTo>
                    <a:lnTo>
                      <a:pt x="87884" y="0"/>
                    </a:lnTo>
                    <a:lnTo>
                      <a:pt x="90169" y="17399"/>
                    </a:lnTo>
                    <a:lnTo>
                      <a:pt x="95631" y="32766"/>
                    </a:lnTo>
                    <a:lnTo>
                      <a:pt x="108712" y="61087"/>
                    </a:lnTo>
                    <a:lnTo>
                      <a:pt x="116331" y="75819"/>
                    </a:lnTo>
                    <a:lnTo>
                      <a:pt x="125984" y="92075"/>
                    </a:lnTo>
                    <a:lnTo>
                      <a:pt x="136778" y="109347"/>
                    </a:lnTo>
                    <a:lnTo>
                      <a:pt x="147954" y="130175"/>
                    </a:lnTo>
                    <a:lnTo>
                      <a:pt x="141859" y="133477"/>
                    </a:lnTo>
                    <a:lnTo>
                      <a:pt x="134874" y="131572"/>
                    </a:lnTo>
                    <a:lnTo>
                      <a:pt x="128016" y="125984"/>
                    </a:lnTo>
                    <a:lnTo>
                      <a:pt x="119888" y="117347"/>
                    </a:lnTo>
                    <a:lnTo>
                      <a:pt x="102488" y="99187"/>
                    </a:lnTo>
                    <a:lnTo>
                      <a:pt x="92837" y="92075"/>
                    </a:lnTo>
                    <a:lnTo>
                      <a:pt x="82422" y="88646"/>
                    </a:lnTo>
                    <a:lnTo>
                      <a:pt x="77088" y="89407"/>
                    </a:lnTo>
                    <a:lnTo>
                      <a:pt x="70866" y="90550"/>
                    </a:lnTo>
                    <a:lnTo>
                      <a:pt x="56641" y="95757"/>
                    </a:lnTo>
                    <a:lnTo>
                      <a:pt x="26924" y="111252"/>
                    </a:lnTo>
                    <a:lnTo>
                      <a:pt x="13843" y="118744"/>
                    </a:lnTo>
                    <a:lnTo>
                      <a:pt x="4191" y="124841"/>
                    </a:lnTo>
                    <a:lnTo>
                      <a:pt x="1524" y="126746"/>
                    </a:lnTo>
                    <a:lnTo>
                      <a:pt x="0" y="127507"/>
                    </a:lnTo>
                    <a:lnTo>
                      <a:pt x="0" y="126746"/>
                    </a:lnTo>
                    <a:lnTo>
                      <a:pt x="1524" y="124841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1869439" y="2419476"/>
                <a:ext cx="286132" cy="812039"/>
              </a:xfrm>
              <a:custGeom>
                <a:avLst/>
                <a:gdLst/>
                <a:ahLst/>
                <a:cxnLst/>
                <a:rect l="0" t="0" r="0" b="0"/>
                <a:pathLst>
                  <a:path w="286132" h="812039">
                    <a:moveTo>
                      <a:pt x="49403" y="63754"/>
                    </a:moveTo>
                    <a:lnTo>
                      <a:pt x="53594" y="127509"/>
                    </a:lnTo>
                    <a:lnTo>
                      <a:pt x="61722" y="189357"/>
                    </a:lnTo>
                    <a:lnTo>
                      <a:pt x="72899" y="249682"/>
                    </a:lnTo>
                    <a:lnTo>
                      <a:pt x="86741" y="309246"/>
                    </a:lnTo>
                    <a:lnTo>
                      <a:pt x="103759" y="366650"/>
                    </a:lnTo>
                    <a:lnTo>
                      <a:pt x="121921" y="422022"/>
                    </a:lnTo>
                    <a:lnTo>
                      <a:pt x="141478" y="475616"/>
                    </a:lnTo>
                    <a:lnTo>
                      <a:pt x="162306" y="526924"/>
                    </a:lnTo>
                    <a:lnTo>
                      <a:pt x="182372" y="575184"/>
                    </a:lnTo>
                    <a:lnTo>
                      <a:pt x="203581" y="621919"/>
                    </a:lnTo>
                    <a:lnTo>
                      <a:pt x="222886" y="665734"/>
                    </a:lnTo>
                    <a:lnTo>
                      <a:pt x="242190" y="706121"/>
                    </a:lnTo>
                    <a:lnTo>
                      <a:pt x="258700" y="744221"/>
                    </a:lnTo>
                    <a:lnTo>
                      <a:pt x="273812" y="778510"/>
                    </a:lnTo>
                    <a:lnTo>
                      <a:pt x="286131" y="809372"/>
                    </a:lnTo>
                    <a:lnTo>
                      <a:pt x="271018" y="812038"/>
                    </a:lnTo>
                    <a:lnTo>
                      <a:pt x="257175" y="811276"/>
                    </a:lnTo>
                    <a:lnTo>
                      <a:pt x="242190" y="806069"/>
                    </a:lnTo>
                    <a:lnTo>
                      <a:pt x="226315" y="798450"/>
                    </a:lnTo>
                    <a:lnTo>
                      <a:pt x="211709" y="786384"/>
                    </a:lnTo>
                    <a:lnTo>
                      <a:pt x="195834" y="770891"/>
                    </a:lnTo>
                    <a:lnTo>
                      <a:pt x="180087" y="752856"/>
                    </a:lnTo>
                    <a:lnTo>
                      <a:pt x="165100" y="732156"/>
                    </a:lnTo>
                    <a:lnTo>
                      <a:pt x="149225" y="707899"/>
                    </a:lnTo>
                    <a:lnTo>
                      <a:pt x="134240" y="682625"/>
                    </a:lnTo>
                    <a:lnTo>
                      <a:pt x="119508" y="654813"/>
                    </a:lnTo>
                    <a:lnTo>
                      <a:pt x="105665" y="625349"/>
                    </a:lnTo>
                    <a:lnTo>
                      <a:pt x="91440" y="594106"/>
                    </a:lnTo>
                    <a:lnTo>
                      <a:pt x="78359" y="561213"/>
                    </a:lnTo>
                    <a:lnTo>
                      <a:pt x="54356" y="492634"/>
                    </a:lnTo>
                    <a:lnTo>
                      <a:pt x="33528" y="422022"/>
                    </a:lnTo>
                    <a:lnTo>
                      <a:pt x="17781" y="349631"/>
                    </a:lnTo>
                    <a:lnTo>
                      <a:pt x="6224" y="278003"/>
                    </a:lnTo>
                    <a:lnTo>
                      <a:pt x="2794" y="243713"/>
                    </a:lnTo>
                    <a:lnTo>
                      <a:pt x="0" y="210059"/>
                    </a:lnTo>
                    <a:lnTo>
                      <a:pt x="0" y="177293"/>
                    </a:lnTo>
                    <a:lnTo>
                      <a:pt x="1143" y="146304"/>
                    </a:lnTo>
                    <a:lnTo>
                      <a:pt x="3556" y="116206"/>
                    </a:lnTo>
                    <a:lnTo>
                      <a:pt x="8890" y="88647"/>
                    </a:lnTo>
                    <a:lnTo>
                      <a:pt x="15875" y="62612"/>
                    </a:lnTo>
                    <a:lnTo>
                      <a:pt x="24765" y="39625"/>
                    </a:lnTo>
                    <a:lnTo>
                      <a:pt x="36322" y="18162"/>
                    </a:lnTo>
                    <a:lnTo>
                      <a:pt x="49403" y="0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>
                <a:off x="1880997" y="2414904"/>
                <a:ext cx="278765" cy="811786"/>
              </a:xfrm>
              <a:custGeom>
                <a:avLst/>
                <a:gdLst/>
                <a:ahLst/>
                <a:cxnLst/>
                <a:rect l="0" t="0" r="0" b="0"/>
                <a:pathLst>
                  <a:path w="278765" h="811786">
                    <a:moveTo>
                      <a:pt x="278764" y="809879"/>
                    </a:moveTo>
                    <a:lnTo>
                      <a:pt x="265683" y="811785"/>
                    </a:lnTo>
                    <a:lnTo>
                      <a:pt x="251841" y="808737"/>
                    </a:lnTo>
                    <a:lnTo>
                      <a:pt x="238632" y="803022"/>
                    </a:lnTo>
                    <a:lnTo>
                      <a:pt x="223647" y="793243"/>
                    </a:lnTo>
                    <a:lnTo>
                      <a:pt x="209423" y="780797"/>
                    </a:lnTo>
                    <a:lnTo>
                      <a:pt x="194691" y="764160"/>
                    </a:lnTo>
                    <a:lnTo>
                      <a:pt x="179704" y="746125"/>
                    </a:lnTo>
                    <a:lnTo>
                      <a:pt x="165100" y="724535"/>
                    </a:lnTo>
                    <a:lnTo>
                      <a:pt x="149986" y="701168"/>
                    </a:lnTo>
                    <a:lnTo>
                      <a:pt x="136144" y="675132"/>
                    </a:lnTo>
                    <a:lnTo>
                      <a:pt x="121920" y="646938"/>
                    </a:lnTo>
                    <a:lnTo>
                      <a:pt x="107950" y="617856"/>
                    </a:lnTo>
                    <a:lnTo>
                      <a:pt x="81788" y="554863"/>
                    </a:lnTo>
                    <a:lnTo>
                      <a:pt x="57150" y="487681"/>
                    </a:lnTo>
                    <a:lnTo>
                      <a:pt x="37083" y="417957"/>
                    </a:lnTo>
                    <a:lnTo>
                      <a:pt x="20066" y="346710"/>
                    </a:lnTo>
                    <a:lnTo>
                      <a:pt x="7747" y="276860"/>
                    </a:lnTo>
                    <a:lnTo>
                      <a:pt x="3555" y="242190"/>
                    </a:lnTo>
                    <a:lnTo>
                      <a:pt x="888" y="209423"/>
                    </a:lnTo>
                    <a:lnTo>
                      <a:pt x="0" y="176531"/>
                    </a:lnTo>
                    <a:lnTo>
                      <a:pt x="0" y="145669"/>
                    </a:lnTo>
                    <a:lnTo>
                      <a:pt x="2794" y="116587"/>
                    </a:lnTo>
                    <a:lnTo>
                      <a:pt x="6223" y="89028"/>
                    </a:lnTo>
                    <a:lnTo>
                      <a:pt x="12445" y="62993"/>
                    </a:lnTo>
                    <a:lnTo>
                      <a:pt x="19304" y="39625"/>
                    </a:lnTo>
                    <a:lnTo>
                      <a:pt x="28955" y="18543"/>
                    </a:lnTo>
                    <a:lnTo>
                      <a:pt x="41275" y="0"/>
                    </a:lnTo>
                    <a:lnTo>
                      <a:pt x="41275" y="63754"/>
                    </a:lnTo>
                    <a:lnTo>
                      <a:pt x="45592" y="126747"/>
                    </a:lnTo>
                    <a:lnTo>
                      <a:pt x="53594" y="189738"/>
                    </a:lnTo>
                    <a:lnTo>
                      <a:pt x="64770" y="249682"/>
                    </a:lnTo>
                    <a:lnTo>
                      <a:pt x="79882" y="309372"/>
                    </a:lnTo>
                    <a:lnTo>
                      <a:pt x="96392" y="366269"/>
                    </a:lnTo>
                    <a:lnTo>
                      <a:pt x="114935" y="422148"/>
                    </a:lnTo>
                    <a:lnTo>
                      <a:pt x="134238" y="475616"/>
                    </a:lnTo>
                    <a:lnTo>
                      <a:pt x="154304" y="527304"/>
                    </a:lnTo>
                    <a:lnTo>
                      <a:pt x="175513" y="576326"/>
                    </a:lnTo>
                    <a:lnTo>
                      <a:pt x="196723" y="622809"/>
                    </a:lnTo>
                    <a:lnTo>
                      <a:pt x="215900" y="666116"/>
                    </a:lnTo>
                    <a:lnTo>
                      <a:pt x="235204" y="707263"/>
                    </a:lnTo>
                    <a:lnTo>
                      <a:pt x="251841" y="744221"/>
                    </a:lnTo>
                    <a:lnTo>
                      <a:pt x="266445" y="778891"/>
                    </a:lnTo>
                    <a:close/>
                  </a:path>
                </a:pathLst>
              </a:custGeom>
              <a:solidFill>
                <a:srgbClr val="9F7F57"/>
              </a:solidFill>
              <a:ln w="0" cap="flat" cmpd="sng" algn="ctr">
                <a:solidFill>
                  <a:srgbClr val="9F7F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1891792" y="2410079"/>
                <a:ext cx="272669" cy="810133"/>
              </a:xfrm>
              <a:custGeom>
                <a:avLst/>
                <a:gdLst/>
                <a:ahLst/>
                <a:cxnLst/>
                <a:rect l="0" t="0" r="0" b="0"/>
                <a:pathLst>
                  <a:path w="272669" h="810133">
                    <a:moveTo>
                      <a:pt x="272668" y="810132"/>
                    </a:moveTo>
                    <a:lnTo>
                      <a:pt x="260984" y="810132"/>
                    </a:lnTo>
                    <a:lnTo>
                      <a:pt x="247903" y="805941"/>
                    </a:lnTo>
                    <a:lnTo>
                      <a:pt x="235584" y="799210"/>
                    </a:lnTo>
                    <a:lnTo>
                      <a:pt x="221741" y="787907"/>
                    </a:lnTo>
                    <a:lnTo>
                      <a:pt x="208660" y="773938"/>
                    </a:lnTo>
                    <a:lnTo>
                      <a:pt x="194690" y="757681"/>
                    </a:lnTo>
                    <a:lnTo>
                      <a:pt x="180466" y="738885"/>
                    </a:lnTo>
                    <a:lnTo>
                      <a:pt x="166624" y="717296"/>
                    </a:lnTo>
                    <a:lnTo>
                      <a:pt x="152272" y="693166"/>
                    </a:lnTo>
                    <a:lnTo>
                      <a:pt x="138430" y="667512"/>
                    </a:lnTo>
                    <a:lnTo>
                      <a:pt x="124206" y="639698"/>
                    </a:lnTo>
                    <a:lnTo>
                      <a:pt x="111125" y="610616"/>
                    </a:lnTo>
                    <a:lnTo>
                      <a:pt x="84835" y="548385"/>
                    </a:lnTo>
                    <a:lnTo>
                      <a:pt x="60959" y="481965"/>
                    </a:lnTo>
                    <a:lnTo>
                      <a:pt x="40893" y="413385"/>
                    </a:lnTo>
                    <a:lnTo>
                      <a:pt x="23622" y="343535"/>
                    </a:lnTo>
                    <a:lnTo>
                      <a:pt x="10413" y="274573"/>
                    </a:lnTo>
                    <a:lnTo>
                      <a:pt x="5841" y="240919"/>
                    </a:lnTo>
                    <a:lnTo>
                      <a:pt x="2412" y="208153"/>
                    </a:lnTo>
                    <a:lnTo>
                      <a:pt x="381" y="176529"/>
                    </a:lnTo>
                    <a:lnTo>
                      <a:pt x="0" y="146303"/>
                    </a:lnTo>
                    <a:lnTo>
                      <a:pt x="1650" y="116840"/>
                    </a:lnTo>
                    <a:lnTo>
                      <a:pt x="3937" y="89407"/>
                    </a:lnTo>
                    <a:lnTo>
                      <a:pt x="8509" y="63372"/>
                    </a:lnTo>
                    <a:lnTo>
                      <a:pt x="15493" y="40385"/>
                    </a:lnTo>
                    <a:lnTo>
                      <a:pt x="23622" y="18796"/>
                    </a:lnTo>
                    <a:lnTo>
                      <a:pt x="34035" y="0"/>
                    </a:lnTo>
                    <a:lnTo>
                      <a:pt x="34035" y="63372"/>
                    </a:lnTo>
                    <a:lnTo>
                      <a:pt x="38227" y="127507"/>
                    </a:lnTo>
                    <a:lnTo>
                      <a:pt x="47116" y="189356"/>
                    </a:lnTo>
                    <a:lnTo>
                      <a:pt x="58674" y="249681"/>
                    </a:lnTo>
                    <a:lnTo>
                      <a:pt x="72516" y="309244"/>
                    </a:lnTo>
                    <a:lnTo>
                      <a:pt x="89153" y="366903"/>
                    </a:lnTo>
                    <a:lnTo>
                      <a:pt x="107568" y="422782"/>
                    </a:lnTo>
                    <a:lnTo>
                      <a:pt x="127634" y="476376"/>
                    </a:lnTo>
                    <a:lnTo>
                      <a:pt x="148081" y="528066"/>
                    </a:lnTo>
                    <a:lnTo>
                      <a:pt x="168909" y="577088"/>
                    </a:lnTo>
                    <a:lnTo>
                      <a:pt x="190118" y="623443"/>
                    </a:lnTo>
                    <a:lnTo>
                      <a:pt x="210184" y="666496"/>
                    </a:lnTo>
                    <a:lnTo>
                      <a:pt x="228727" y="707897"/>
                    </a:lnTo>
                    <a:lnTo>
                      <a:pt x="245237" y="745616"/>
                    </a:lnTo>
                    <a:lnTo>
                      <a:pt x="260222" y="779272"/>
                    </a:lnTo>
                    <a:close/>
                  </a:path>
                </a:pathLst>
              </a:custGeom>
              <a:solidFill>
                <a:srgbClr val="92714B"/>
              </a:solidFill>
              <a:ln w="0" cap="flat" cmpd="sng" algn="ctr">
                <a:solidFill>
                  <a:srgbClr val="92714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1902967" y="2404745"/>
                <a:ext cx="265685" cy="812038"/>
              </a:xfrm>
              <a:custGeom>
                <a:avLst/>
                <a:gdLst/>
                <a:ahLst/>
                <a:cxnLst/>
                <a:rect l="0" t="0" r="0" b="0"/>
                <a:pathLst>
                  <a:path w="265685" h="812038">
                    <a:moveTo>
                      <a:pt x="27052" y="64515"/>
                    </a:moveTo>
                    <a:lnTo>
                      <a:pt x="31624" y="127507"/>
                    </a:lnTo>
                    <a:lnTo>
                      <a:pt x="39371" y="190119"/>
                    </a:lnTo>
                    <a:lnTo>
                      <a:pt x="51690" y="250825"/>
                    </a:lnTo>
                    <a:lnTo>
                      <a:pt x="65659" y="310006"/>
                    </a:lnTo>
                    <a:lnTo>
                      <a:pt x="82550" y="367791"/>
                    </a:lnTo>
                    <a:lnTo>
                      <a:pt x="100712" y="423925"/>
                    </a:lnTo>
                    <a:lnTo>
                      <a:pt x="121159" y="477138"/>
                    </a:lnTo>
                    <a:lnTo>
                      <a:pt x="141987" y="528828"/>
                    </a:lnTo>
                    <a:lnTo>
                      <a:pt x="162306" y="577850"/>
                    </a:lnTo>
                    <a:lnTo>
                      <a:pt x="183515" y="624205"/>
                    </a:lnTo>
                    <a:lnTo>
                      <a:pt x="203200" y="668400"/>
                    </a:lnTo>
                    <a:lnTo>
                      <a:pt x="221743" y="709168"/>
                    </a:lnTo>
                    <a:lnTo>
                      <a:pt x="239522" y="746887"/>
                    </a:lnTo>
                    <a:lnTo>
                      <a:pt x="254509" y="781177"/>
                    </a:lnTo>
                    <a:lnTo>
                      <a:pt x="265684" y="812037"/>
                    </a:lnTo>
                    <a:lnTo>
                      <a:pt x="255271" y="809878"/>
                    </a:lnTo>
                    <a:lnTo>
                      <a:pt x="243713" y="804544"/>
                    </a:lnTo>
                    <a:lnTo>
                      <a:pt x="232537" y="795909"/>
                    </a:lnTo>
                    <a:lnTo>
                      <a:pt x="220218" y="783844"/>
                    </a:lnTo>
                    <a:lnTo>
                      <a:pt x="207137" y="769112"/>
                    </a:lnTo>
                    <a:lnTo>
                      <a:pt x="193930" y="752094"/>
                    </a:lnTo>
                    <a:lnTo>
                      <a:pt x="180468" y="732155"/>
                    </a:lnTo>
                    <a:lnTo>
                      <a:pt x="167768" y="710565"/>
                    </a:lnTo>
                    <a:lnTo>
                      <a:pt x="154306" y="686434"/>
                    </a:lnTo>
                    <a:lnTo>
                      <a:pt x="140335" y="660781"/>
                    </a:lnTo>
                    <a:lnTo>
                      <a:pt x="114174" y="604647"/>
                    </a:lnTo>
                    <a:lnTo>
                      <a:pt x="88393" y="542797"/>
                    </a:lnTo>
                    <a:lnTo>
                      <a:pt x="64771" y="477138"/>
                    </a:lnTo>
                    <a:lnTo>
                      <a:pt x="44831" y="409956"/>
                    </a:lnTo>
                    <a:lnTo>
                      <a:pt x="26290" y="340994"/>
                    </a:lnTo>
                    <a:lnTo>
                      <a:pt x="13209" y="273812"/>
                    </a:lnTo>
                    <a:lnTo>
                      <a:pt x="8128" y="240284"/>
                    </a:lnTo>
                    <a:lnTo>
                      <a:pt x="3556" y="208534"/>
                    </a:lnTo>
                    <a:lnTo>
                      <a:pt x="890" y="177672"/>
                    </a:lnTo>
                    <a:lnTo>
                      <a:pt x="0" y="147065"/>
                    </a:lnTo>
                    <a:lnTo>
                      <a:pt x="0" y="118109"/>
                    </a:lnTo>
                    <a:lnTo>
                      <a:pt x="1652" y="90550"/>
                    </a:lnTo>
                    <a:lnTo>
                      <a:pt x="5081" y="65278"/>
                    </a:lnTo>
                    <a:lnTo>
                      <a:pt x="10415" y="41147"/>
                    </a:lnTo>
                    <a:lnTo>
                      <a:pt x="18543" y="20065"/>
                    </a:lnTo>
                    <a:lnTo>
                      <a:pt x="27052" y="0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462026" y="2606167"/>
                <a:ext cx="733933" cy="1243966"/>
              </a:xfrm>
              <a:custGeom>
                <a:avLst/>
                <a:gdLst/>
                <a:ahLst/>
                <a:cxnLst/>
                <a:rect l="0" t="0" r="0" b="0"/>
                <a:pathLst>
                  <a:path w="733933" h="1243966">
                    <a:moveTo>
                      <a:pt x="731646" y="516762"/>
                    </a:moveTo>
                    <a:lnTo>
                      <a:pt x="724281" y="548005"/>
                    </a:lnTo>
                    <a:lnTo>
                      <a:pt x="713104" y="579755"/>
                    </a:lnTo>
                    <a:lnTo>
                      <a:pt x="697357" y="612521"/>
                    </a:lnTo>
                    <a:lnTo>
                      <a:pt x="678815" y="646811"/>
                    </a:lnTo>
                    <a:lnTo>
                      <a:pt x="656082" y="681609"/>
                    </a:lnTo>
                    <a:lnTo>
                      <a:pt x="630682" y="716661"/>
                    </a:lnTo>
                    <a:lnTo>
                      <a:pt x="602487" y="752093"/>
                    </a:lnTo>
                    <a:lnTo>
                      <a:pt x="571626" y="788288"/>
                    </a:lnTo>
                    <a:lnTo>
                      <a:pt x="539241" y="823722"/>
                    </a:lnTo>
                    <a:lnTo>
                      <a:pt x="470281" y="895858"/>
                    </a:lnTo>
                    <a:lnTo>
                      <a:pt x="395477" y="966342"/>
                    </a:lnTo>
                    <a:lnTo>
                      <a:pt x="319912" y="1035304"/>
                    </a:lnTo>
                    <a:lnTo>
                      <a:pt x="327279" y="1042923"/>
                    </a:lnTo>
                    <a:lnTo>
                      <a:pt x="335407" y="1053465"/>
                    </a:lnTo>
                    <a:lnTo>
                      <a:pt x="349250" y="1077594"/>
                    </a:lnTo>
                    <a:lnTo>
                      <a:pt x="363093" y="1107821"/>
                    </a:lnTo>
                    <a:lnTo>
                      <a:pt x="374649" y="1139824"/>
                    </a:lnTo>
                    <a:lnTo>
                      <a:pt x="384301" y="1171574"/>
                    </a:lnTo>
                    <a:lnTo>
                      <a:pt x="390524" y="1200911"/>
                    </a:lnTo>
                    <a:lnTo>
                      <a:pt x="392049" y="1213738"/>
                    </a:lnTo>
                    <a:lnTo>
                      <a:pt x="392049" y="1225804"/>
                    </a:lnTo>
                    <a:lnTo>
                      <a:pt x="391287" y="1235963"/>
                    </a:lnTo>
                    <a:lnTo>
                      <a:pt x="389382" y="1243965"/>
                    </a:lnTo>
                    <a:lnTo>
                      <a:pt x="382396" y="1240536"/>
                    </a:lnTo>
                    <a:lnTo>
                      <a:pt x="376935" y="1233804"/>
                    </a:lnTo>
                    <a:lnTo>
                      <a:pt x="369315" y="1215262"/>
                    </a:lnTo>
                    <a:lnTo>
                      <a:pt x="363854" y="1205865"/>
                    </a:lnTo>
                    <a:lnTo>
                      <a:pt x="358140" y="1196467"/>
                    </a:lnTo>
                    <a:lnTo>
                      <a:pt x="348107" y="1189609"/>
                    </a:lnTo>
                    <a:lnTo>
                      <a:pt x="336930" y="1183640"/>
                    </a:lnTo>
                    <a:lnTo>
                      <a:pt x="329946" y="1182878"/>
                    </a:lnTo>
                    <a:lnTo>
                      <a:pt x="319912" y="1182878"/>
                    </a:lnTo>
                    <a:lnTo>
                      <a:pt x="307975" y="1183640"/>
                    </a:lnTo>
                    <a:lnTo>
                      <a:pt x="295655" y="1186179"/>
                    </a:lnTo>
                    <a:lnTo>
                      <a:pt x="283336" y="1188847"/>
                    </a:lnTo>
                    <a:lnTo>
                      <a:pt x="272922" y="1193037"/>
                    </a:lnTo>
                    <a:lnTo>
                      <a:pt x="265937" y="1197610"/>
                    </a:lnTo>
                    <a:lnTo>
                      <a:pt x="263271" y="1203198"/>
                    </a:lnTo>
                    <a:lnTo>
                      <a:pt x="236219" y="1197610"/>
                    </a:lnTo>
                    <a:lnTo>
                      <a:pt x="208915" y="1193037"/>
                    </a:lnTo>
                    <a:lnTo>
                      <a:pt x="200786" y="1186942"/>
                    </a:lnTo>
                    <a:lnTo>
                      <a:pt x="192278" y="1180973"/>
                    </a:lnTo>
                    <a:lnTo>
                      <a:pt x="182244" y="1177543"/>
                    </a:lnTo>
                    <a:lnTo>
                      <a:pt x="171068" y="1175638"/>
                    </a:lnTo>
                    <a:lnTo>
                      <a:pt x="159893" y="1175638"/>
                    </a:lnTo>
                    <a:lnTo>
                      <a:pt x="148336" y="1178305"/>
                    </a:lnTo>
                    <a:lnTo>
                      <a:pt x="137540" y="1182878"/>
                    </a:lnTo>
                    <a:lnTo>
                      <a:pt x="127126" y="1190371"/>
                    </a:lnTo>
                    <a:lnTo>
                      <a:pt x="118364" y="1186179"/>
                    </a:lnTo>
                    <a:lnTo>
                      <a:pt x="109854" y="1182878"/>
                    </a:lnTo>
                    <a:lnTo>
                      <a:pt x="93979" y="1179448"/>
                    </a:lnTo>
                    <a:lnTo>
                      <a:pt x="80899" y="1179448"/>
                    </a:lnTo>
                    <a:lnTo>
                      <a:pt x="68579" y="1181735"/>
                    </a:lnTo>
                    <a:lnTo>
                      <a:pt x="46608" y="1189609"/>
                    </a:lnTo>
                    <a:lnTo>
                      <a:pt x="36194" y="1192275"/>
                    </a:lnTo>
                    <a:lnTo>
                      <a:pt x="25400" y="1193037"/>
                    </a:lnTo>
                    <a:lnTo>
                      <a:pt x="17653" y="1184402"/>
                    </a:lnTo>
                    <a:lnTo>
                      <a:pt x="10794" y="1172972"/>
                    </a:lnTo>
                    <a:lnTo>
                      <a:pt x="5333" y="1162049"/>
                    </a:lnTo>
                    <a:lnTo>
                      <a:pt x="1904" y="1148461"/>
                    </a:lnTo>
                    <a:lnTo>
                      <a:pt x="1143" y="1133474"/>
                    </a:lnTo>
                    <a:lnTo>
                      <a:pt x="0" y="1117980"/>
                    </a:lnTo>
                    <a:lnTo>
                      <a:pt x="1904" y="1100962"/>
                    </a:lnTo>
                    <a:lnTo>
                      <a:pt x="3429" y="1082929"/>
                    </a:lnTo>
                    <a:lnTo>
                      <a:pt x="6857" y="1062862"/>
                    </a:lnTo>
                    <a:lnTo>
                      <a:pt x="12318" y="1042923"/>
                    </a:lnTo>
                    <a:lnTo>
                      <a:pt x="24637" y="1001013"/>
                    </a:lnTo>
                    <a:lnTo>
                      <a:pt x="39624" y="955421"/>
                    </a:lnTo>
                    <a:lnTo>
                      <a:pt x="57022" y="907161"/>
                    </a:lnTo>
                    <a:lnTo>
                      <a:pt x="74803" y="922528"/>
                    </a:lnTo>
                    <a:lnTo>
                      <a:pt x="91312" y="936498"/>
                    </a:lnTo>
                    <a:lnTo>
                      <a:pt x="105918" y="949324"/>
                    </a:lnTo>
                    <a:lnTo>
                      <a:pt x="120268" y="960628"/>
                    </a:lnTo>
                    <a:lnTo>
                      <a:pt x="133350" y="970915"/>
                    </a:lnTo>
                    <a:lnTo>
                      <a:pt x="145668" y="980312"/>
                    </a:lnTo>
                    <a:lnTo>
                      <a:pt x="156844" y="988948"/>
                    </a:lnTo>
                    <a:lnTo>
                      <a:pt x="167640" y="995806"/>
                    </a:lnTo>
                    <a:lnTo>
                      <a:pt x="185039" y="1007110"/>
                    </a:lnTo>
                    <a:lnTo>
                      <a:pt x="200025" y="1013841"/>
                    </a:lnTo>
                    <a:lnTo>
                      <a:pt x="212343" y="1016508"/>
                    </a:lnTo>
                    <a:lnTo>
                      <a:pt x="220853" y="1016508"/>
                    </a:lnTo>
                    <a:lnTo>
                      <a:pt x="228218" y="1013079"/>
                    </a:lnTo>
                    <a:lnTo>
                      <a:pt x="232410" y="1006348"/>
                    </a:lnTo>
                    <a:lnTo>
                      <a:pt x="236219" y="996568"/>
                    </a:lnTo>
                    <a:lnTo>
                      <a:pt x="236600" y="984504"/>
                    </a:lnTo>
                    <a:lnTo>
                      <a:pt x="237871" y="970153"/>
                    </a:lnTo>
                    <a:lnTo>
                      <a:pt x="236600" y="953516"/>
                    </a:lnTo>
                    <a:lnTo>
                      <a:pt x="236219" y="935354"/>
                    </a:lnTo>
                    <a:lnTo>
                      <a:pt x="234315" y="915797"/>
                    </a:lnTo>
                    <a:lnTo>
                      <a:pt x="231647" y="871728"/>
                    </a:lnTo>
                    <a:lnTo>
                      <a:pt x="230886" y="823722"/>
                    </a:lnTo>
                    <a:lnTo>
                      <a:pt x="234315" y="774318"/>
                    </a:lnTo>
                    <a:lnTo>
                      <a:pt x="238632" y="749427"/>
                    </a:lnTo>
                    <a:lnTo>
                      <a:pt x="244729" y="725297"/>
                    </a:lnTo>
                    <a:lnTo>
                      <a:pt x="253618" y="701167"/>
                    </a:lnTo>
                    <a:lnTo>
                      <a:pt x="264794" y="678179"/>
                    </a:lnTo>
                    <a:lnTo>
                      <a:pt x="279018" y="655573"/>
                    </a:lnTo>
                    <a:lnTo>
                      <a:pt x="296418" y="633984"/>
                    </a:lnTo>
                    <a:lnTo>
                      <a:pt x="317626" y="615187"/>
                    </a:lnTo>
                    <a:lnTo>
                      <a:pt x="342265" y="597027"/>
                    </a:lnTo>
                    <a:lnTo>
                      <a:pt x="371221" y="580897"/>
                    </a:lnTo>
                    <a:lnTo>
                      <a:pt x="403224" y="566928"/>
                    </a:lnTo>
                    <a:lnTo>
                      <a:pt x="384301" y="519430"/>
                    </a:lnTo>
                    <a:lnTo>
                      <a:pt x="365760" y="475615"/>
                    </a:lnTo>
                    <a:lnTo>
                      <a:pt x="349250" y="434085"/>
                    </a:lnTo>
                    <a:lnTo>
                      <a:pt x="334136" y="395350"/>
                    </a:lnTo>
                    <a:lnTo>
                      <a:pt x="321055" y="358266"/>
                    </a:lnTo>
                    <a:lnTo>
                      <a:pt x="308736" y="324738"/>
                    </a:lnTo>
                    <a:lnTo>
                      <a:pt x="298322" y="292734"/>
                    </a:lnTo>
                    <a:lnTo>
                      <a:pt x="289432" y="263652"/>
                    </a:lnTo>
                    <a:lnTo>
                      <a:pt x="281432" y="236093"/>
                    </a:lnTo>
                    <a:lnTo>
                      <a:pt x="275590" y="211200"/>
                    </a:lnTo>
                    <a:lnTo>
                      <a:pt x="270255" y="187833"/>
                    </a:lnTo>
                    <a:lnTo>
                      <a:pt x="266700" y="166369"/>
                    </a:lnTo>
                    <a:lnTo>
                      <a:pt x="264032" y="146684"/>
                    </a:lnTo>
                    <a:lnTo>
                      <a:pt x="263271" y="129412"/>
                    </a:lnTo>
                    <a:lnTo>
                      <a:pt x="263271" y="113156"/>
                    </a:lnTo>
                    <a:lnTo>
                      <a:pt x="264794" y="98425"/>
                    </a:lnTo>
                    <a:lnTo>
                      <a:pt x="267461" y="84455"/>
                    </a:lnTo>
                    <a:lnTo>
                      <a:pt x="271018" y="72390"/>
                    </a:lnTo>
                    <a:lnTo>
                      <a:pt x="276351" y="62230"/>
                    </a:lnTo>
                    <a:lnTo>
                      <a:pt x="282575" y="52831"/>
                    </a:lnTo>
                    <a:lnTo>
                      <a:pt x="289432" y="44196"/>
                    </a:lnTo>
                    <a:lnTo>
                      <a:pt x="297179" y="37337"/>
                    </a:lnTo>
                    <a:lnTo>
                      <a:pt x="317626" y="25272"/>
                    </a:lnTo>
                    <a:lnTo>
                      <a:pt x="341122" y="16637"/>
                    </a:lnTo>
                    <a:lnTo>
                      <a:pt x="368554" y="9397"/>
                    </a:lnTo>
                    <a:lnTo>
                      <a:pt x="399668" y="4572"/>
                    </a:lnTo>
                    <a:lnTo>
                      <a:pt x="434466" y="0"/>
                    </a:lnTo>
                    <a:lnTo>
                      <a:pt x="444881" y="30987"/>
                    </a:lnTo>
                    <a:lnTo>
                      <a:pt x="455295" y="59562"/>
                    </a:lnTo>
                    <a:lnTo>
                      <a:pt x="464820" y="85597"/>
                    </a:lnTo>
                    <a:lnTo>
                      <a:pt x="474471" y="109347"/>
                    </a:lnTo>
                    <a:lnTo>
                      <a:pt x="484124" y="131318"/>
                    </a:lnTo>
                    <a:lnTo>
                      <a:pt x="493013" y="151637"/>
                    </a:lnTo>
                    <a:lnTo>
                      <a:pt x="511174" y="187071"/>
                    </a:lnTo>
                    <a:lnTo>
                      <a:pt x="528065" y="217297"/>
                    </a:lnTo>
                    <a:lnTo>
                      <a:pt x="544702" y="242188"/>
                    </a:lnTo>
                    <a:lnTo>
                      <a:pt x="561212" y="264794"/>
                    </a:lnTo>
                    <a:lnTo>
                      <a:pt x="578231" y="284353"/>
                    </a:lnTo>
                    <a:lnTo>
                      <a:pt x="611377" y="320547"/>
                    </a:lnTo>
                    <a:lnTo>
                      <a:pt x="629157" y="340233"/>
                    </a:lnTo>
                    <a:lnTo>
                      <a:pt x="647191" y="360934"/>
                    </a:lnTo>
                    <a:lnTo>
                      <a:pt x="667257" y="385063"/>
                    </a:lnTo>
                    <a:lnTo>
                      <a:pt x="687704" y="413765"/>
                    </a:lnTo>
                    <a:lnTo>
                      <a:pt x="710437" y="447293"/>
                    </a:lnTo>
                    <a:lnTo>
                      <a:pt x="721613" y="466978"/>
                    </a:lnTo>
                    <a:lnTo>
                      <a:pt x="733932" y="487680"/>
                    </a:lnTo>
                    <a:close/>
                  </a:path>
                </a:pathLst>
              </a:custGeom>
              <a:solidFill>
                <a:srgbClr val="421F02"/>
              </a:solidFill>
              <a:ln w="0" cap="flat" cmpd="sng" algn="ctr">
                <a:solidFill>
                  <a:srgbClr val="421F0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2956305" y="2853563"/>
                <a:ext cx="513843" cy="1618489"/>
              </a:xfrm>
              <a:custGeom>
                <a:avLst/>
                <a:gdLst/>
                <a:ahLst/>
                <a:cxnLst/>
                <a:rect l="0" t="0" r="0" b="0"/>
                <a:pathLst>
                  <a:path w="513843" h="1618489">
                    <a:moveTo>
                      <a:pt x="348870" y="61087"/>
                    </a:moveTo>
                    <a:lnTo>
                      <a:pt x="331471" y="126745"/>
                    </a:lnTo>
                    <a:lnTo>
                      <a:pt x="311404" y="196214"/>
                    </a:lnTo>
                    <a:lnTo>
                      <a:pt x="288290" y="270510"/>
                    </a:lnTo>
                    <a:lnTo>
                      <a:pt x="282195" y="322198"/>
                    </a:lnTo>
                    <a:lnTo>
                      <a:pt x="277877" y="370078"/>
                    </a:lnTo>
                    <a:lnTo>
                      <a:pt x="275209" y="416814"/>
                    </a:lnTo>
                    <a:lnTo>
                      <a:pt x="275209" y="461645"/>
                    </a:lnTo>
                    <a:lnTo>
                      <a:pt x="277115" y="503935"/>
                    </a:lnTo>
                    <a:lnTo>
                      <a:pt x="280543" y="543559"/>
                    </a:lnTo>
                    <a:lnTo>
                      <a:pt x="284862" y="581278"/>
                    </a:lnTo>
                    <a:lnTo>
                      <a:pt x="290958" y="617473"/>
                    </a:lnTo>
                    <a:lnTo>
                      <a:pt x="299085" y="651764"/>
                    </a:lnTo>
                    <a:lnTo>
                      <a:pt x="307595" y="683895"/>
                    </a:lnTo>
                    <a:lnTo>
                      <a:pt x="316485" y="714756"/>
                    </a:lnTo>
                    <a:lnTo>
                      <a:pt x="327279" y="744220"/>
                    </a:lnTo>
                    <a:lnTo>
                      <a:pt x="338455" y="771778"/>
                    </a:lnTo>
                    <a:lnTo>
                      <a:pt x="350774" y="797433"/>
                    </a:lnTo>
                    <a:lnTo>
                      <a:pt x="375031" y="845692"/>
                    </a:lnTo>
                    <a:lnTo>
                      <a:pt x="401702" y="889000"/>
                    </a:lnTo>
                    <a:lnTo>
                      <a:pt x="426721" y="927481"/>
                    </a:lnTo>
                    <a:lnTo>
                      <a:pt x="450597" y="962914"/>
                    </a:lnTo>
                    <a:lnTo>
                      <a:pt x="472567" y="995426"/>
                    </a:lnTo>
                    <a:lnTo>
                      <a:pt x="491110" y="1025906"/>
                    </a:lnTo>
                    <a:lnTo>
                      <a:pt x="504953" y="1053083"/>
                    </a:lnTo>
                    <a:lnTo>
                      <a:pt x="513080" y="1080642"/>
                    </a:lnTo>
                    <a:lnTo>
                      <a:pt x="513842" y="1107821"/>
                    </a:lnTo>
                    <a:lnTo>
                      <a:pt x="478791" y="1191895"/>
                    </a:lnTo>
                    <a:lnTo>
                      <a:pt x="442087" y="1273809"/>
                    </a:lnTo>
                    <a:lnTo>
                      <a:pt x="403987" y="1351407"/>
                    </a:lnTo>
                    <a:lnTo>
                      <a:pt x="366523" y="1422781"/>
                    </a:lnTo>
                    <a:lnTo>
                      <a:pt x="347346" y="1455546"/>
                    </a:lnTo>
                    <a:lnTo>
                      <a:pt x="327660" y="1486534"/>
                    </a:lnTo>
                    <a:lnTo>
                      <a:pt x="308356" y="1515871"/>
                    </a:lnTo>
                    <a:lnTo>
                      <a:pt x="289052" y="1541526"/>
                    </a:lnTo>
                    <a:lnTo>
                      <a:pt x="270130" y="1565656"/>
                    </a:lnTo>
                    <a:lnTo>
                      <a:pt x="251715" y="1586483"/>
                    </a:lnTo>
                    <a:lnTo>
                      <a:pt x="232030" y="1603756"/>
                    </a:lnTo>
                    <a:lnTo>
                      <a:pt x="212725" y="1618488"/>
                    </a:lnTo>
                    <a:lnTo>
                      <a:pt x="214630" y="1615821"/>
                    </a:lnTo>
                    <a:lnTo>
                      <a:pt x="218187" y="1612138"/>
                    </a:lnTo>
                    <a:lnTo>
                      <a:pt x="223521" y="1607184"/>
                    </a:lnTo>
                    <a:lnTo>
                      <a:pt x="233934" y="1593215"/>
                    </a:lnTo>
                    <a:lnTo>
                      <a:pt x="244349" y="1576323"/>
                    </a:lnTo>
                    <a:lnTo>
                      <a:pt x="249809" y="1558163"/>
                    </a:lnTo>
                    <a:lnTo>
                      <a:pt x="249809" y="1548765"/>
                    </a:lnTo>
                    <a:lnTo>
                      <a:pt x="247396" y="1540002"/>
                    </a:lnTo>
                    <a:lnTo>
                      <a:pt x="240920" y="1532127"/>
                    </a:lnTo>
                    <a:lnTo>
                      <a:pt x="231649" y="1525396"/>
                    </a:lnTo>
                    <a:lnTo>
                      <a:pt x="217424" y="1518158"/>
                    </a:lnTo>
                    <a:lnTo>
                      <a:pt x="198883" y="1514347"/>
                    </a:lnTo>
                    <a:lnTo>
                      <a:pt x="197359" y="1501266"/>
                    </a:lnTo>
                    <a:lnTo>
                      <a:pt x="193802" y="1491741"/>
                    </a:lnTo>
                    <a:lnTo>
                      <a:pt x="189230" y="1485772"/>
                    </a:lnTo>
                    <a:lnTo>
                      <a:pt x="183008" y="1480439"/>
                    </a:lnTo>
                    <a:lnTo>
                      <a:pt x="169927" y="1475232"/>
                    </a:lnTo>
                    <a:lnTo>
                      <a:pt x="153417" y="1471040"/>
                    </a:lnTo>
                    <a:lnTo>
                      <a:pt x="155321" y="1452117"/>
                    </a:lnTo>
                    <a:lnTo>
                      <a:pt x="154178" y="1436370"/>
                    </a:lnTo>
                    <a:lnTo>
                      <a:pt x="150622" y="1423923"/>
                    </a:lnTo>
                    <a:lnTo>
                      <a:pt x="144527" y="1413383"/>
                    </a:lnTo>
                    <a:lnTo>
                      <a:pt x="136399" y="1405382"/>
                    </a:lnTo>
                    <a:lnTo>
                      <a:pt x="125984" y="1401190"/>
                    </a:lnTo>
                    <a:lnTo>
                      <a:pt x="114809" y="1399794"/>
                    </a:lnTo>
                    <a:lnTo>
                      <a:pt x="101727" y="1399794"/>
                    </a:lnTo>
                    <a:lnTo>
                      <a:pt x="99061" y="1385062"/>
                    </a:lnTo>
                    <a:lnTo>
                      <a:pt x="94743" y="1372996"/>
                    </a:lnTo>
                    <a:lnTo>
                      <a:pt x="90171" y="1362456"/>
                    </a:lnTo>
                    <a:lnTo>
                      <a:pt x="84709" y="1354835"/>
                    </a:lnTo>
                    <a:lnTo>
                      <a:pt x="78995" y="1348866"/>
                    </a:lnTo>
                    <a:lnTo>
                      <a:pt x="72771" y="1344295"/>
                    </a:lnTo>
                    <a:lnTo>
                      <a:pt x="58547" y="1338960"/>
                    </a:lnTo>
                    <a:lnTo>
                      <a:pt x="43943" y="1340103"/>
                    </a:lnTo>
                    <a:lnTo>
                      <a:pt x="28068" y="1344295"/>
                    </a:lnTo>
                    <a:lnTo>
                      <a:pt x="13843" y="1351407"/>
                    </a:lnTo>
                    <a:lnTo>
                      <a:pt x="0" y="1359789"/>
                    </a:lnTo>
                    <a:lnTo>
                      <a:pt x="22734" y="1335658"/>
                    </a:lnTo>
                    <a:lnTo>
                      <a:pt x="43943" y="1314450"/>
                    </a:lnTo>
                    <a:lnTo>
                      <a:pt x="63881" y="1294510"/>
                    </a:lnTo>
                    <a:lnTo>
                      <a:pt x="83186" y="1276350"/>
                    </a:lnTo>
                    <a:lnTo>
                      <a:pt x="101727" y="1260983"/>
                    </a:lnTo>
                    <a:lnTo>
                      <a:pt x="119127" y="1246251"/>
                    </a:lnTo>
                    <a:lnTo>
                      <a:pt x="136399" y="1233423"/>
                    </a:lnTo>
                    <a:lnTo>
                      <a:pt x="152274" y="1222121"/>
                    </a:lnTo>
                    <a:lnTo>
                      <a:pt x="167640" y="1212722"/>
                    </a:lnTo>
                    <a:lnTo>
                      <a:pt x="181484" y="1203959"/>
                    </a:lnTo>
                    <a:lnTo>
                      <a:pt x="208534" y="1189990"/>
                    </a:lnTo>
                    <a:lnTo>
                      <a:pt x="233172" y="1181734"/>
                    </a:lnTo>
                    <a:lnTo>
                      <a:pt x="255143" y="1175765"/>
                    </a:lnTo>
                    <a:lnTo>
                      <a:pt x="275209" y="1173098"/>
                    </a:lnTo>
                    <a:lnTo>
                      <a:pt x="292990" y="1173098"/>
                    </a:lnTo>
                    <a:lnTo>
                      <a:pt x="310261" y="1173860"/>
                    </a:lnTo>
                    <a:lnTo>
                      <a:pt x="325374" y="1174622"/>
                    </a:lnTo>
                    <a:lnTo>
                      <a:pt x="354204" y="1177544"/>
                    </a:lnTo>
                    <a:lnTo>
                      <a:pt x="368173" y="1176401"/>
                    </a:lnTo>
                    <a:lnTo>
                      <a:pt x="381254" y="1173860"/>
                    </a:lnTo>
                    <a:lnTo>
                      <a:pt x="387350" y="1147064"/>
                    </a:lnTo>
                    <a:lnTo>
                      <a:pt x="389255" y="1119885"/>
                    </a:lnTo>
                    <a:lnTo>
                      <a:pt x="386589" y="1091183"/>
                    </a:lnTo>
                    <a:lnTo>
                      <a:pt x="380492" y="1062863"/>
                    </a:lnTo>
                    <a:lnTo>
                      <a:pt x="371603" y="1032764"/>
                    </a:lnTo>
                    <a:lnTo>
                      <a:pt x="359284" y="1001776"/>
                    </a:lnTo>
                    <a:lnTo>
                      <a:pt x="343409" y="969771"/>
                    </a:lnTo>
                    <a:lnTo>
                      <a:pt x="326136" y="936244"/>
                    </a:lnTo>
                    <a:lnTo>
                      <a:pt x="306833" y="901446"/>
                    </a:lnTo>
                    <a:lnTo>
                      <a:pt x="284862" y="864870"/>
                    </a:lnTo>
                    <a:lnTo>
                      <a:pt x="262128" y="826770"/>
                    </a:lnTo>
                    <a:lnTo>
                      <a:pt x="237364" y="786510"/>
                    </a:lnTo>
                    <a:lnTo>
                      <a:pt x="212345" y="743458"/>
                    </a:lnTo>
                    <a:lnTo>
                      <a:pt x="186564" y="699389"/>
                    </a:lnTo>
                    <a:lnTo>
                      <a:pt x="160274" y="651764"/>
                    </a:lnTo>
                    <a:lnTo>
                      <a:pt x="134112" y="601979"/>
                    </a:lnTo>
                    <a:lnTo>
                      <a:pt x="136018" y="564641"/>
                    </a:lnTo>
                    <a:lnTo>
                      <a:pt x="139446" y="528065"/>
                    </a:lnTo>
                    <a:lnTo>
                      <a:pt x="144527" y="490727"/>
                    </a:lnTo>
                    <a:lnTo>
                      <a:pt x="152274" y="454914"/>
                    </a:lnTo>
                    <a:lnTo>
                      <a:pt x="173483" y="381381"/>
                    </a:lnTo>
                    <a:lnTo>
                      <a:pt x="201549" y="307466"/>
                    </a:lnTo>
                    <a:lnTo>
                      <a:pt x="235077" y="233172"/>
                    </a:lnTo>
                    <a:lnTo>
                      <a:pt x="274447" y="157734"/>
                    </a:lnTo>
                    <a:lnTo>
                      <a:pt x="317247" y="80010"/>
                    </a:lnTo>
                    <a:lnTo>
                      <a:pt x="363855" y="0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2035301" y="4414392"/>
                <a:ext cx="509652" cy="131574"/>
              </a:xfrm>
              <a:custGeom>
                <a:avLst/>
                <a:gdLst/>
                <a:ahLst/>
                <a:cxnLst/>
                <a:rect l="0" t="0" r="0" b="0"/>
                <a:pathLst>
                  <a:path w="509652" h="131574">
                    <a:moveTo>
                      <a:pt x="119126" y="37719"/>
                    </a:moveTo>
                    <a:lnTo>
                      <a:pt x="179959" y="55754"/>
                    </a:lnTo>
                    <a:lnTo>
                      <a:pt x="241300" y="71248"/>
                    </a:lnTo>
                    <a:lnTo>
                      <a:pt x="304547" y="85217"/>
                    </a:lnTo>
                    <a:lnTo>
                      <a:pt x="370078" y="94616"/>
                    </a:lnTo>
                    <a:lnTo>
                      <a:pt x="403606" y="98044"/>
                    </a:lnTo>
                    <a:lnTo>
                      <a:pt x="437516" y="99568"/>
                    </a:lnTo>
                    <a:lnTo>
                      <a:pt x="473710" y="100711"/>
                    </a:lnTo>
                    <a:lnTo>
                      <a:pt x="509651" y="100711"/>
                    </a:lnTo>
                    <a:lnTo>
                      <a:pt x="485649" y="109348"/>
                    </a:lnTo>
                    <a:lnTo>
                      <a:pt x="464947" y="116079"/>
                    </a:lnTo>
                    <a:lnTo>
                      <a:pt x="445644" y="121412"/>
                    </a:lnTo>
                    <a:lnTo>
                      <a:pt x="427101" y="125604"/>
                    </a:lnTo>
                    <a:lnTo>
                      <a:pt x="410591" y="128905"/>
                    </a:lnTo>
                    <a:lnTo>
                      <a:pt x="395478" y="130811"/>
                    </a:lnTo>
                    <a:lnTo>
                      <a:pt x="367412" y="131573"/>
                    </a:lnTo>
                    <a:lnTo>
                      <a:pt x="341884" y="129667"/>
                    </a:lnTo>
                    <a:lnTo>
                      <a:pt x="316866" y="125604"/>
                    </a:lnTo>
                    <a:lnTo>
                      <a:pt x="290957" y="120269"/>
                    </a:lnTo>
                    <a:lnTo>
                      <a:pt x="262128" y="114300"/>
                    </a:lnTo>
                    <a:lnTo>
                      <a:pt x="191897" y="101473"/>
                    </a:lnTo>
                    <a:lnTo>
                      <a:pt x="157226" y="93854"/>
                    </a:lnTo>
                    <a:lnTo>
                      <a:pt x="123699" y="83312"/>
                    </a:lnTo>
                    <a:lnTo>
                      <a:pt x="90551" y="69723"/>
                    </a:lnTo>
                    <a:lnTo>
                      <a:pt x="58928" y="51309"/>
                    </a:lnTo>
                    <a:lnTo>
                      <a:pt x="28068" y="28956"/>
                    </a:lnTo>
                    <a:lnTo>
                      <a:pt x="14225" y="154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1945767" y="2283332"/>
                <a:ext cx="321945" cy="848235"/>
              </a:xfrm>
              <a:custGeom>
                <a:avLst/>
                <a:gdLst/>
                <a:ahLst/>
                <a:cxnLst/>
                <a:rect l="0" t="0" r="0" b="0"/>
                <a:pathLst>
                  <a:path w="321945" h="848235">
                    <a:moveTo>
                      <a:pt x="205105" y="844043"/>
                    </a:moveTo>
                    <a:lnTo>
                      <a:pt x="178181" y="813944"/>
                    </a:lnTo>
                    <a:lnTo>
                      <a:pt x="152653" y="780416"/>
                    </a:lnTo>
                    <a:lnTo>
                      <a:pt x="128778" y="742316"/>
                    </a:lnTo>
                    <a:lnTo>
                      <a:pt x="107187" y="702691"/>
                    </a:lnTo>
                    <a:lnTo>
                      <a:pt x="88010" y="659638"/>
                    </a:lnTo>
                    <a:lnTo>
                      <a:pt x="70231" y="614045"/>
                    </a:lnTo>
                    <a:lnTo>
                      <a:pt x="54356" y="566928"/>
                    </a:lnTo>
                    <a:lnTo>
                      <a:pt x="41275" y="517907"/>
                    </a:lnTo>
                    <a:lnTo>
                      <a:pt x="29337" y="466979"/>
                    </a:lnTo>
                    <a:lnTo>
                      <a:pt x="19303" y="415291"/>
                    </a:lnTo>
                    <a:lnTo>
                      <a:pt x="11556" y="362459"/>
                    </a:lnTo>
                    <a:lnTo>
                      <a:pt x="6222" y="310007"/>
                    </a:lnTo>
                    <a:lnTo>
                      <a:pt x="2031" y="256413"/>
                    </a:lnTo>
                    <a:lnTo>
                      <a:pt x="0" y="204090"/>
                    </a:lnTo>
                    <a:lnTo>
                      <a:pt x="0" y="151638"/>
                    </a:lnTo>
                    <a:lnTo>
                      <a:pt x="2031" y="100712"/>
                    </a:lnTo>
                    <a:lnTo>
                      <a:pt x="8128" y="88647"/>
                    </a:lnTo>
                    <a:lnTo>
                      <a:pt x="17780" y="76582"/>
                    </a:lnTo>
                    <a:lnTo>
                      <a:pt x="29718" y="65278"/>
                    </a:lnTo>
                    <a:lnTo>
                      <a:pt x="43941" y="54991"/>
                    </a:lnTo>
                    <a:lnTo>
                      <a:pt x="60578" y="44832"/>
                    </a:lnTo>
                    <a:lnTo>
                      <a:pt x="79121" y="35434"/>
                    </a:lnTo>
                    <a:lnTo>
                      <a:pt x="118363" y="18797"/>
                    </a:lnTo>
                    <a:lnTo>
                      <a:pt x="159638" y="7494"/>
                    </a:lnTo>
                    <a:lnTo>
                      <a:pt x="180085" y="3429"/>
                    </a:lnTo>
                    <a:lnTo>
                      <a:pt x="199390" y="763"/>
                    </a:lnTo>
                    <a:lnTo>
                      <a:pt x="218693" y="0"/>
                    </a:lnTo>
                    <a:lnTo>
                      <a:pt x="235203" y="763"/>
                    </a:lnTo>
                    <a:lnTo>
                      <a:pt x="251078" y="3429"/>
                    </a:lnTo>
                    <a:lnTo>
                      <a:pt x="264159" y="7494"/>
                    </a:lnTo>
                    <a:lnTo>
                      <a:pt x="244856" y="69723"/>
                    </a:lnTo>
                    <a:lnTo>
                      <a:pt x="229108" y="127509"/>
                    </a:lnTo>
                    <a:lnTo>
                      <a:pt x="215900" y="182500"/>
                    </a:lnTo>
                    <a:lnTo>
                      <a:pt x="205105" y="234188"/>
                    </a:lnTo>
                    <a:lnTo>
                      <a:pt x="198247" y="282448"/>
                    </a:lnTo>
                    <a:lnTo>
                      <a:pt x="193928" y="328931"/>
                    </a:lnTo>
                    <a:lnTo>
                      <a:pt x="193166" y="373000"/>
                    </a:lnTo>
                    <a:lnTo>
                      <a:pt x="194690" y="415291"/>
                    </a:lnTo>
                    <a:lnTo>
                      <a:pt x="200152" y="455550"/>
                    </a:lnTo>
                    <a:lnTo>
                      <a:pt x="208280" y="495935"/>
                    </a:lnTo>
                    <a:lnTo>
                      <a:pt x="218693" y="535560"/>
                    </a:lnTo>
                    <a:lnTo>
                      <a:pt x="233299" y="574422"/>
                    </a:lnTo>
                    <a:lnTo>
                      <a:pt x="251078" y="614045"/>
                    </a:lnTo>
                    <a:lnTo>
                      <a:pt x="271018" y="653669"/>
                    </a:lnTo>
                    <a:lnTo>
                      <a:pt x="295021" y="693928"/>
                    </a:lnTo>
                    <a:lnTo>
                      <a:pt x="321944" y="736600"/>
                    </a:lnTo>
                    <a:lnTo>
                      <a:pt x="319659" y="744094"/>
                    </a:lnTo>
                    <a:lnTo>
                      <a:pt x="314197" y="752857"/>
                    </a:lnTo>
                    <a:lnTo>
                      <a:pt x="301878" y="772415"/>
                    </a:lnTo>
                    <a:lnTo>
                      <a:pt x="286893" y="794259"/>
                    </a:lnTo>
                    <a:lnTo>
                      <a:pt x="269493" y="813944"/>
                    </a:lnTo>
                    <a:lnTo>
                      <a:pt x="251078" y="831978"/>
                    </a:lnTo>
                    <a:lnTo>
                      <a:pt x="242188" y="838835"/>
                    </a:lnTo>
                    <a:lnTo>
                      <a:pt x="233299" y="844043"/>
                    </a:lnTo>
                    <a:lnTo>
                      <a:pt x="225552" y="847472"/>
                    </a:lnTo>
                    <a:lnTo>
                      <a:pt x="218693" y="848234"/>
                    </a:lnTo>
                    <a:lnTo>
                      <a:pt x="211709" y="847472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1972055" y="2302129"/>
                <a:ext cx="295657" cy="815848"/>
              </a:xfrm>
              <a:custGeom>
                <a:avLst/>
                <a:gdLst/>
                <a:ahLst/>
                <a:cxnLst/>
                <a:rect l="0" t="0" r="0" b="0"/>
                <a:pathLst>
                  <a:path w="295657" h="815848">
                    <a:moveTo>
                      <a:pt x="194311" y="810641"/>
                    </a:moveTo>
                    <a:lnTo>
                      <a:pt x="166878" y="780415"/>
                    </a:lnTo>
                    <a:lnTo>
                      <a:pt x="141478" y="746887"/>
                    </a:lnTo>
                    <a:lnTo>
                      <a:pt x="118365" y="709168"/>
                    </a:lnTo>
                    <a:lnTo>
                      <a:pt x="98680" y="668400"/>
                    </a:lnTo>
                    <a:lnTo>
                      <a:pt x="79756" y="625347"/>
                    </a:lnTo>
                    <a:lnTo>
                      <a:pt x="64390" y="580897"/>
                    </a:lnTo>
                    <a:lnTo>
                      <a:pt x="49277" y="534162"/>
                    </a:lnTo>
                    <a:lnTo>
                      <a:pt x="38100" y="485901"/>
                    </a:lnTo>
                    <a:lnTo>
                      <a:pt x="27305" y="436753"/>
                    </a:lnTo>
                    <a:lnTo>
                      <a:pt x="18924" y="387731"/>
                    </a:lnTo>
                    <a:lnTo>
                      <a:pt x="11558" y="339471"/>
                    </a:lnTo>
                    <a:lnTo>
                      <a:pt x="6477" y="290448"/>
                    </a:lnTo>
                    <a:lnTo>
                      <a:pt x="3049" y="242950"/>
                    </a:lnTo>
                    <a:lnTo>
                      <a:pt x="1143" y="196596"/>
                    </a:lnTo>
                    <a:lnTo>
                      <a:pt x="0" y="152400"/>
                    </a:lnTo>
                    <a:lnTo>
                      <a:pt x="1143" y="110616"/>
                    </a:lnTo>
                    <a:lnTo>
                      <a:pt x="6859" y="98425"/>
                    </a:lnTo>
                    <a:lnTo>
                      <a:pt x="14987" y="85978"/>
                    </a:lnTo>
                    <a:lnTo>
                      <a:pt x="24639" y="73913"/>
                    </a:lnTo>
                    <a:lnTo>
                      <a:pt x="36958" y="62991"/>
                    </a:lnTo>
                    <a:lnTo>
                      <a:pt x="64390" y="41528"/>
                    </a:lnTo>
                    <a:lnTo>
                      <a:pt x="95631" y="23368"/>
                    </a:lnTo>
                    <a:lnTo>
                      <a:pt x="129159" y="9525"/>
                    </a:lnTo>
                    <a:lnTo>
                      <a:pt x="145670" y="5334"/>
                    </a:lnTo>
                    <a:lnTo>
                      <a:pt x="161545" y="1904"/>
                    </a:lnTo>
                    <a:lnTo>
                      <a:pt x="177293" y="0"/>
                    </a:lnTo>
                    <a:lnTo>
                      <a:pt x="193168" y="0"/>
                    </a:lnTo>
                    <a:lnTo>
                      <a:pt x="207011" y="1904"/>
                    </a:lnTo>
                    <a:lnTo>
                      <a:pt x="219330" y="6096"/>
                    </a:lnTo>
                    <a:lnTo>
                      <a:pt x="210059" y="38100"/>
                    </a:lnTo>
                    <a:lnTo>
                      <a:pt x="201168" y="68325"/>
                    </a:lnTo>
                    <a:lnTo>
                      <a:pt x="185421" y="125984"/>
                    </a:lnTo>
                    <a:lnTo>
                      <a:pt x="173102" y="179959"/>
                    </a:lnTo>
                    <a:lnTo>
                      <a:pt x="164212" y="230123"/>
                    </a:lnTo>
                    <a:lnTo>
                      <a:pt x="157989" y="277241"/>
                    </a:lnTo>
                    <a:lnTo>
                      <a:pt x="155321" y="322198"/>
                    </a:lnTo>
                    <a:lnTo>
                      <a:pt x="155321" y="364363"/>
                    </a:lnTo>
                    <a:lnTo>
                      <a:pt x="160021" y="405129"/>
                    </a:lnTo>
                    <a:lnTo>
                      <a:pt x="166117" y="444372"/>
                    </a:lnTo>
                    <a:lnTo>
                      <a:pt x="175387" y="482472"/>
                    </a:lnTo>
                    <a:lnTo>
                      <a:pt x="188849" y="520191"/>
                    </a:lnTo>
                    <a:lnTo>
                      <a:pt x="204724" y="558291"/>
                    </a:lnTo>
                    <a:lnTo>
                      <a:pt x="222759" y="596772"/>
                    </a:lnTo>
                    <a:lnTo>
                      <a:pt x="243968" y="636016"/>
                    </a:lnTo>
                    <a:lnTo>
                      <a:pt x="268733" y="676275"/>
                    </a:lnTo>
                    <a:lnTo>
                      <a:pt x="295656" y="717803"/>
                    </a:lnTo>
                    <a:lnTo>
                      <a:pt x="293371" y="725297"/>
                    </a:lnTo>
                    <a:lnTo>
                      <a:pt x="288671" y="733297"/>
                    </a:lnTo>
                    <a:lnTo>
                      <a:pt x="277877" y="752094"/>
                    </a:lnTo>
                    <a:lnTo>
                      <a:pt x="265177" y="770254"/>
                    </a:lnTo>
                    <a:lnTo>
                      <a:pt x="250190" y="787907"/>
                    </a:lnTo>
                    <a:lnTo>
                      <a:pt x="235205" y="803021"/>
                    </a:lnTo>
                    <a:lnTo>
                      <a:pt x="219330" y="813181"/>
                    </a:lnTo>
                    <a:lnTo>
                      <a:pt x="212345" y="815847"/>
                    </a:lnTo>
                    <a:lnTo>
                      <a:pt x="205487" y="815847"/>
                    </a:lnTo>
                    <a:lnTo>
                      <a:pt x="199264" y="815085"/>
                    </a:lnTo>
                    <a:close/>
                  </a:path>
                </a:pathLst>
              </a:custGeom>
              <a:solidFill>
                <a:srgbClr val="7C5B39"/>
              </a:solidFill>
              <a:ln w="0" cap="flat" cmpd="sng" algn="ctr">
                <a:solidFill>
                  <a:srgbClr val="7C5B3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1998598" y="2321051"/>
                <a:ext cx="269114" cy="784100"/>
              </a:xfrm>
              <a:custGeom>
                <a:avLst/>
                <a:gdLst/>
                <a:ahLst/>
                <a:cxnLst/>
                <a:rect l="0" t="0" r="0" b="0"/>
                <a:pathLst>
                  <a:path w="269114" h="784100">
                    <a:moveTo>
                      <a:pt x="182372" y="777749"/>
                    </a:moveTo>
                    <a:lnTo>
                      <a:pt x="155449" y="747903"/>
                    </a:lnTo>
                    <a:lnTo>
                      <a:pt x="130684" y="713232"/>
                    </a:lnTo>
                    <a:lnTo>
                      <a:pt x="108712" y="675513"/>
                    </a:lnTo>
                    <a:lnTo>
                      <a:pt x="89535" y="635128"/>
                    </a:lnTo>
                    <a:lnTo>
                      <a:pt x="72137" y="591821"/>
                    </a:lnTo>
                    <a:lnTo>
                      <a:pt x="56769" y="546863"/>
                    </a:lnTo>
                    <a:lnTo>
                      <a:pt x="44704" y="501269"/>
                    </a:lnTo>
                    <a:lnTo>
                      <a:pt x="33147" y="454153"/>
                    </a:lnTo>
                    <a:lnTo>
                      <a:pt x="24384" y="407671"/>
                    </a:lnTo>
                    <a:lnTo>
                      <a:pt x="17400" y="360934"/>
                    </a:lnTo>
                    <a:lnTo>
                      <a:pt x="11557" y="315341"/>
                    </a:lnTo>
                    <a:lnTo>
                      <a:pt x="6985" y="271526"/>
                    </a:lnTo>
                    <a:lnTo>
                      <a:pt x="3556" y="229363"/>
                    </a:lnTo>
                    <a:lnTo>
                      <a:pt x="1525" y="189738"/>
                    </a:lnTo>
                    <a:lnTo>
                      <a:pt x="0" y="152400"/>
                    </a:lnTo>
                    <a:lnTo>
                      <a:pt x="0" y="119888"/>
                    </a:lnTo>
                    <a:lnTo>
                      <a:pt x="12319" y="95759"/>
                    </a:lnTo>
                    <a:lnTo>
                      <a:pt x="28956" y="70866"/>
                    </a:lnTo>
                    <a:lnTo>
                      <a:pt x="49022" y="48260"/>
                    </a:lnTo>
                    <a:lnTo>
                      <a:pt x="72518" y="27559"/>
                    </a:lnTo>
                    <a:lnTo>
                      <a:pt x="98299" y="12066"/>
                    </a:lnTo>
                    <a:lnTo>
                      <a:pt x="123825" y="2668"/>
                    </a:lnTo>
                    <a:lnTo>
                      <a:pt x="136906" y="0"/>
                    </a:lnTo>
                    <a:lnTo>
                      <a:pt x="149987" y="0"/>
                    </a:lnTo>
                    <a:lnTo>
                      <a:pt x="162306" y="1906"/>
                    </a:lnTo>
                    <a:lnTo>
                      <a:pt x="174625" y="5207"/>
                    </a:lnTo>
                    <a:lnTo>
                      <a:pt x="164593" y="37338"/>
                    </a:lnTo>
                    <a:lnTo>
                      <a:pt x="155829" y="67056"/>
                    </a:lnTo>
                    <a:lnTo>
                      <a:pt x="148082" y="96521"/>
                    </a:lnTo>
                    <a:lnTo>
                      <a:pt x="141097" y="124460"/>
                    </a:lnTo>
                    <a:lnTo>
                      <a:pt x="129541" y="177674"/>
                    </a:lnTo>
                    <a:lnTo>
                      <a:pt x="121921" y="226696"/>
                    </a:lnTo>
                    <a:lnTo>
                      <a:pt x="117603" y="272288"/>
                    </a:lnTo>
                    <a:lnTo>
                      <a:pt x="116459" y="315341"/>
                    </a:lnTo>
                    <a:lnTo>
                      <a:pt x="118365" y="356744"/>
                    </a:lnTo>
                    <a:lnTo>
                      <a:pt x="123825" y="395606"/>
                    </a:lnTo>
                    <a:lnTo>
                      <a:pt x="132207" y="432563"/>
                    </a:lnTo>
                    <a:lnTo>
                      <a:pt x="143891" y="469519"/>
                    </a:lnTo>
                    <a:lnTo>
                      <a:pt x="157734" y="505715"/>
                    </a:lnTo>
                    <a:lnTo>
                      <a:pt x="174625" y="542799"/>
                    </a:lnTo>
                    <a:lnTo>
                      <a:pt x="194691" y="579756"/>
                    </a:lnTo>
                    <a:lnTo>
                      <a:pt x="216662" y="617856"/>
                    </a:lnTo>
                    <a:lnTo>
                      <a:pt x="242190" y="657353"/>
                    </a:lnTo>
                    <a:lnTo>
                      <a:pt x="269113" y="699644"/>
                    </a:lnTo>
                    <a:lnTo>
                      <a:pt x="263018" y="714375"/>
                    </a:lnTo>
                    <a:lnTo>
                      <a:pt x="254509" y="730631"/>
                    </a:lnTo>
                    <a:lnTo>
                      <a:pt x="242952" y="746760"/>
                    </a:lnTo>
                    <a:lnTo>
                      <a:pt x="231394" y="762254"/>
                    </a:lnTo>
                    <a:lnTo>
                      <a:pt x="218187" y="774319"/>
                    </a:lnTo>
                    <a:lnTo>
                      <a:pt x="205106" y="782194"/>
                    </a:lnTo>
                    <a:lnTo>
                      <a:pt x="199009" y="784099"/>
                    </a:lnTo>
                    <a:lnTo>
                      <a:pt x="192787" y="784099"/>
                    </a:lnTo>
                    <a:lnTo>
                      <a:pt x="187453" y="782194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1945004" y="1726183"/>
                <a:ext cx="1064007" cy="393447"/>
              </a:xfrm>
              <a:custGeom>
                <a:avLst/>
                <a:gdLst/>
                <a:ahLst/>
                <a:cxnLst/>
                <a:rect l="0" t="0" r="0" b="0"/>
                <a:pathLst>
                  <a:path w="1064007" h="393447">
                    <a:moveTo>
                      <a:pt x="15113" y="357252"/>
                    </a:moveTo>
                    <a:lnTo>
                      <a:pt x="33528" y="322962"/>
                    </a:lnTo>
                    <a:lnTo>
                      <a:pt x="54356" y="290068"/>
                    </a:lnTo>
                    <a:lnTo>
                      <a:pt x="79122" y="258446"/>
                    </a:lnTo>
                    <a:lnTo>
                      <a:pt x="106046" y="228981"/>
                    </a:lnTo>
                    <a:lnTo>
                      <a:pt x="136144" y="200280"/>
                    </a:lnTo>
                    <a:lnTo>
                      <a:pt x="167768" y="173864"/>
                    </a:lnTo>
                    <a:lnTo>
                      <a:pt x="201676" y="149734"/>
                    </a:lnTo>
                    <a:lnTo>
                      <a:pt x="237110" y="126365"/>
                    </a:lnTo>
                    <a:lnTo>
                      <a:pt x="274575" y="104902"/>
                    </a:lnTo>
                    <a:lnTo>
                      <a:pt x="313056" y="85980"/>
                    </a:lnTo>
                    <a:lnTo>
                      <a:pt x="353569" y="68708"/>
                    </a:lnTo>
                    <a:lnTo>
                      <a:pt x="394844" y="53214"/>
                    </a:lnTo>
                    <a:lnTo>
                      <a:pt x="435610" y="39624"/>
                    </a:lnTo>
                    <a:lnTo>
                      <a:pt x="478791" y="27559"/>
                    </a:lnTo>
                    <a:lnTo>
                      <a:pt x="520828" y="17781"/>
                    </a:lnTo>
                    <a:lnTo>
                      <a:pt x="564007" y="10161"/>
                    </a:lnTo>
                    <a:lnTo>
                      <a:pt x="606044" y="4953"/>
                    </a:lnTo>
                    <a:lnTo>
                      <a:pt x="648844" y="1524"/>
                    </a:lnTo>
                    <a:lnTo>
                      <a:pt x="690500" y="0"/>
                    </a:lnTo>
                    <a:lnTo>
                      <a:pt x="731394" y="762"/>
                    </a:lnTo>
                    <a:lnTo>
                      <a:pt x="770637" y="4192"/>
                    </a:lnTo>
                    <a:lnTo>
                      <a:pt x="809625" y="9144"/>
                    </a:lnTo>
                    <a:lnTo>
                      <a:pt x="846201" y="16256"/>
                    </a:lnTo>
                    <a:lnTo>
                      <a:pt x="881381" y="26417"/>
                    </a:lnTo>
                    <a:lnTo>
                      <a:pt x="915671" y="38481"/>
                    </a:lnTo>
                    <a:lnTo>
                      <a:pt x="946150" y="53214"/>
                    </a:lnTo>
                    <a:lnTo>
                      <a:pt x="976122" y="70612"/>
                    </a:lnTo>
                    <a:lnTo>
                      <a:pt x="1002412" y="89409"/>
                    </a:lnTo>
                    <a:lnTo>
                      <a:pt x="1025906" y="110871"/>
                    </a:lnTo>
                    <a:lnTo>
                      <a:pt x="1046353" y="135764"/>
                    </a:lnTo>
                    <a:lnTo>
                      <a:pt x="1064006" y="162561"/>
                    </a:lnTo>
                    <a:lnTo>
                      <a:pt x="1013969" y="158496"/>
                    </a:lnTo>
                    <a:lnTo>
                      <a:pt x="965328" y="155830"/>
                    </a:lnTo>
                    <a:lnTo>
                      <a:pt x="919100" y="152400"/>
                    </a:lnTo>
                    <a:lnTo>
                      <a:pt x="874396" y="150496"/>
                    </a:lnTo>
                    <a:lnTo>
                      <a:pt x="832359" y="148971"/>
                    </a:lnTo>
                    <a:lnTo>
                      <a:pt x="791084" y="147828"/>
                    </a:lnTo>
                    <a:lnTo>
                      <a:pt x="751460" y="147193"/>
                    </a:lnTo>
                    <a:lnTo>
                      <a:pt x="713232" y="147193"/>
                    </a:lnTo>
                    <a:lnTo>
                      <a:pt x="676275" y="147828"/>
                    </a:lnTo>
                    <a:lnTo>
                      <a:pt x="641097" y="149734"/>
                    </a:lnTo>
                    <a:lnTo>
                      <a:pt x="573660" y="155068"/>
                    </a:lnTo>
                    <a:lnTo>
                      <a:pt x="510413" y="162561"/>
                    </a:lnTo>
                    <a:lnTo>
                      <a:pt x="449962" y="173864"/>
                    </a:lnTo>
                    <a:lnTo>
                      <a:pt x="392938" y="187834"/>
                    </a:lnTo>
                    <a:lnTo>
                      <a:pt x="336550" y="205614"/>
                    </a:lnTo>
                    <a:lnTo>
                      <a:pt x="282194" y="226315"/>
                    </a:lnTo>
                    <a:lnTo>
                      <a:pt x="228219" y="252349"/>
                    </a:lnTo>
                    <a:lnTo>
                      <a:pt x="173482" y="280671"/>
                    </a:lnTo>
                    <a:lnTo>
                      <a:pt x="117603" y="314199"/>
                    </a:lnTo>
                    <a:lnTo>
                      <a:pt x="60579" y="351156"/>
                    </a:lnTo>
                    <a:lnTo>
                      <a:pt x="0" y="393446"/>
                    </a:lnTo>
                    <a:close/>
                  </a:path>
                </a:pathLst>
              </a:custGeom>
              <a:solidFill>
                <a:srgbClr val="856340"/>
              </a:solidFill>
              <a:ln w="0" cap="flat" cmpd="sng" algn="ctr">
                <a:solidFill>
                  <a:srgbClr val="8563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1959355" y="1715642"/>
                <a:ext cx="1037719" cy="374525"/>
              </a:xfrm>
              <a:custGeom>
                <a:avLst/>
                <a:gdLst/>
                <a:ahLst/>
                <a:cxnLst/>
                <a:rect l="0" t="0" r="0" b="0"/>
                <a:pathLst>
                  <a:path w="1037719" h="374525">
                    <a:moveTo>
                      <a:pt x="0" y="374524"/>
                    </a:moveTo>
                    <a:lnTo>
                      <a:pt x="13843" y="338709"/>
                    </a:lnTo>
                    <a:lnTo>
                      <a:pt x="32005" y="304800"/>
                    </a:lnTo>
                    <a:lnTo>
                      <a:pt x="53214" y="272288"/>
                    </a:lnTo>
                    <a:lnTo>
                      <a:pt x="77090" y="241428"/>
                    </a:lnTo>
                    <a:lnTo>
                      <a:pt x="103252" y="211963"/>
                    </a:lnTo>
                    <a:lnTo>
                      <a:pt x="132208" y="185166"/>
                    </a:lnTo>
                    <a:lnTo>
                      <a:pt x="163830" y="159512"/>
                    </a:lnTo>
                    <a:lnTo>
                      <a:pt x="196977" y="136144"/>
                    </a:lnTo>
                    <a:lnTo>
                      <a:pt x="232030" y="114681"/>
                    </a:lnTo>
                    <a:lnTo>
                      <a:pt x="267843" y="94743"/>
                    </a:lnTo>
                    <a:lnTo>
                      <a:pt x="306071" y="76962"/>
                    </a:lnTo>
                    <a:lnTo>
                      <a:pt x="345314" y="60325"/>
                    </a:lnTo>
                    <a:lnTo>
                      <a:pt x="385827" y="45593"/>
                    </a:lnTo>
                    <a:lnTo>
                      <a:pt x="425959" y="33528"/>
                    </a:lnTo>
                    <a:lnTo>
                      <a:pt x="467234" y="23368"/>
                    </a:lnTo>
                    <a:lnTo>
                      <a:pt x="508509" y="14733"/>
                    </a:lnTo>
                    <a:lnTo>
                      <a:pt x="550418" y="7621"/>
                    </a:lnTo>
                    <a:lnTo>
                      <a:pt x="591693" y="3430"/>
                    </a:lnTo>
                    <a:lnTo>
                      <a:pt x="632968" y="762"/>
                    </a:lnTo>
                    <a:lnTo>
                      <a:pt x="673100" y="0"/>
                    </a:lnTo>
                    <a:lnTo>
                      <a:pt x="712724" y="762"/>
                    </a:lnTo>
                    <a:lnTo>
                      <a:pt x="751333" y="4191"/>
                    </a:lnTo>
                    <a:lnTo>
                      <a:pt x="789052" y="9399"/>
                    </a:lnTo>
                    <a:lnTo>
                      <a:pt x="824993" y="16256"/>
                    </a:lnTo>
                    <a:lnTo>
                      <a:pt x="860045" y="26035"/>
                    </a:lnTo>
                    <a:lnTo>
                      <a:pt x="892430" y="36958"/>
                    </a:lnTo>
                    <a:lnTo>
                      <a:pt x="923290" y="50928"/>
                    </a:lnTo>
                    <a:lnTo>
                      <a:pt x="950977" y="66422"/>
                    </a:lnTo>
                    <a:lnTo>
                      <a:pt x="977646" y="84456"/>
                    </a:lnTo>
                    <a:lnTo>
                      <a:pt x="1000380" y="103378"/>
                    </a:lnTo>
                    <a:lnTo>
                      <a:pt x="1020446" y="125603"/>
                    </a:lnTo>
                    <a:lnTo>
                      <a:pt x="1037718" y="149734"/>
                    </a:lnTo>
                    <a:lnTo>
                      <a:pt x="985267" y="140335"/>
                    </a:lnTo>
                    <a:lnTo>
                      <a:pt x="936371" y="132843"/>
                    </a:lnTo>
                    <a:lnTo>
                      <a:pt x="888239" y="126747"/>
                    </a:lnTo>
                    <a:lnTo>
                      <a:pt x="843408" y="120778"/>
                    </a:lnTo>
                    <a:lnTo>
                      <a:pt x="800227" y="116587"/>
                    </a:lnTo>
                    <a:lnTo>
                      <a:pt x="759461" y="112777"/>
                    </a:lnTo>
                    <a:lnTo>
                      <a:pt x="719709" y="111253"/>
                    </a:lnTo>
                    <a:lnTo>
                      <a:pt x="681990" y="109347"/>
                    </a:lnTo>
                    <a:lnTo>
                      <a:pt x="645287" y="109347"/>
                    </a:lnTo>
                    <a:lnTo>
                      <a:pt x="610997" y="110109"/>
                    </a:lnTo>
                    <a:lnTo>
                      <a:pt x="577470" y="112015"/>
                    </a:lnTo>
                    <a:lnTo>
                      <a:pt x="546227" y="114681"/>
                    </a:lnTo>
                    <a:lnTo>
                      <a:pt x="514605" y="118872"/>
                    </a:lnTo>
                    <a:lnTo>
                      <a:pt x="484887" y="123318"/>
                    </a:lnTo>
                    <a:lnTo>
                      <a:pt x="428625" y="136144"/>
                    </a:lnTo>
                    <a:lnTo>
                      <a:pt x="374270" y="153543"/>
                    </a:lnTo>
                    <a:lnTo>
                      <a:pt x="321818" y="173102"/>
                    </a:lnTo>
                    <a:lnTo>
                      <a:pt x="270637" y="198375"/>
                    </a:lnTo>
                    <a:lnTo>
                      <a:pt x="219711" y="225934"/>
                    </a:lnTo>
                    <a:lnTo>
                      <a:pt x="168021" y="257684"/>
                    </a:lnTo>
                    <a:lnTo>
                      <a:pt x="114809" y="293878"/>
                    </a:lnTo>
                    <a:lnTo>
                      <a:pt x="58547" y="332359"/>
                    </a:lnTo>
                    <a:close/>
                  </a:path>
                </a:pathLst>
              </a:custGeom>
              <a:solidFill>
                <a:srgbClr val="7F5E3A"/>
              </a:solidFill>
              <a:ln w="0" cap="flat" cmpd="sng" algn="ctr">
                <a:solidFill>
                  <a:srgbClr val="7F5E3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1971294" y="1706245"/>
                <a:ext cx="1013080" cy="355728"/>
              </a:xfrm>
              <a:custGeom>
                <a:avLst/>
                <a:gdLst/>
                <a:ahLst/>
                <a:cxnLst/>
                <a:rect l="0" t="0" r="0" b="0"/>
                <a:pathLst>
                  <a:path w="1013080" h="355728">
                    <a:moveTo>
                      <a:pt x="0" y="355727"/>
                    </a:moveTo>
                    <a:lnTo>
                      <a:pt x="14223" y="320547"/>
                    </a:lnTo>
                    <a:lnTo>
                      <a:pt x="32385" y="285877"/>
                    </a:lnTo>
                    <a:lnTo>
                      <a:pt x="52832" y="254253"/>
                    </a:lnTo>
                    <a:lnTo>
                      <a:pt x="76326" y="223647"/>
                    </a:lnTo>
                    <a:lnTo>
                      <a:pt x="102870" y="196469"/>
                    </a:lnTo>
                    <a:lnTo>
                      <a:pt x="130682" y="169672"/>
                    </a:lnTo>
                    <a:lnTo>
                      <a:pt x="161544" y="145541"/>
                    </a:lnTo>
                    <a:lnTo>
                      <a:pt x="193929" y="122935"/>
                    </a:lnTo>
                    <a:lnTo>
                      <a:pt x="228219" y="102615"/>
                    </a:lnTo>
                    <a:lnTo>
                      <a:pt x="263270" y="83312"/>
                    </a:lnTo>
                    <a:lnTo>
                      <a:pt x="299847" y="67182"/>
                    </a:lnTo>
                    <a:lnTo>
                      <a:pt x="338454" y="52450"/>
                    </a:lnTo>
                    <a:lnTo>
                      <a:pt x="377444" y="39624"/>
                    </a:lnTo>
                    <a:lnTo>
                      <a:pt x="416686" y="28702"/>
                    </a:lnTo>
                    <a:lnTo>
                      <a:pt x="457200" y="18796"/>
                    </a:lnTo>
                    <a:lnTo>
                      <a:pt x="497332" y="11303"/>
                    </a:lnTo>
                    <a:lnTo>
                      <a:pt x="537717" y="5969"/>
                    </a:lnTo>
                    <a:lnTo>
                      <a:pt x="577850" y="1524"/>
                    </a:lnTo>
                    <a:lnTo>
                      <a:pt x="618363" y="0"/>
                    </a:lnTo>
                    <a:lnTo>
                      <a:pt x="657606" y="0"/>
                    </a:lnTo>
                    <a:lnTo>
                      <a:pt x="696213" y="1524"/>
                    </a:lnTo>
                    <a:lnTo>
                      <a:pt x="733932" y="4953"/>
                    </a:lnTo>
                    <a:lnTo>
                      <a:pt x="770254" y="10159"/>
                    </a:lnTo>
                    <a:lnTo>
                      <a:pt x="806069" y="17018"/>
                    </a:lnTo>
                    <a:lnTo>
                      <a:pt x="839216" y="25653"/>
                    </a:lnTo>
                    <a:lnTo>
                      <a:pt x="870838" y="36194"/>
                    </a:lnTo>
                    <a:lnTo>
                      <a:pt x="900557" y="49022"/>
                    </a:lnTo>
                    <a:lnTo>
                      <a:pt x="928623" y="62991"/>
                    </a:lnTo>
                    <a:lnTo>
                      <a:pt x="953388" y="78485"/>
                    </a:lnTo>
                    <a:lnTo>
                      <a:pt x="976122" y="96519"/>
                    </a:lnTo>
                    <a:lnTo>
                      <a:pt x="996188" y="115443"/>
                    </a:lnTo>
                    <a:lnTo>
                      <a:pt x="1013079" y="136906"/>
                    </a:lnTo>
                    <a:lnTo>
                      <a:pt x="958341" y="122935"/>
                    </a:lnTo>
                    <a:lnTo>
                      <a:pt x="907795" y="110871"/>
                    </a:lnTo>
                    <a:lnTo>
                      <a:pt x="859282" y="99949"/>
                    </a:lnTo>
                    <a:lnTo>
                      <a:pt x="813054" y="91312"/>
                    </a:lnTo>
                    <a:lnTo>
                      <a:pt x="769111" y="84455"/>
                    </a:lnTo>
                    <a:lnTo>
                      <a:pt x="727836" y="78485"/>
                    </a:lnTo>
                    <a:lnTo>
                      <a:pt x="688466" y="73913"/>
                    </a:lnTo>
                    <a:lnTo>
                      <a:pt x="651891" y="71247"/>
                    </a:lnTo>
                    <a:lnTo>
                      <a:pt x="615695" y="70484"/>
                    </a:lnTo>
                    <a:lnTo>
                      <a:pt x="582422" y="70484"/>
                    </a:lnTo>
                    <a:lnTo>
                      <a:pt x="549656" y="72390"/>
                    </a:lnTo>
                    <a:lnTo>
                      <a:pt x="519303" y="75056"/>
                    </a:lnTo>
                    <a:lnTo>
                      <a:pt x="489204" y="79247"/>
                    </a:lnTo>
                    <a:lnTo>
                      <a:pt x="461391" y="84455"/>
                    </a:lnTo>
                    <a:lnTo>
                      <a:pt x="434085" y="91312"/>
                    </a:lnTo>
                    <a:lnTo>
                      <a:pt x="407797" y="98806"/>
                    </a:lnTo>
                    <a:lnTo>
                      <a:pt x="356997" y="117982"/>
                    </a:lnTo>
                    <a:lnTo>
                      <a:pt x="308736" y="142240"/>
                    </a:lnTo>
                    <a:lnTo>
                      <a:pt x="260604" y="168909"/>
                    </a:lnTo>
                    <a:lnTo>
                      <a:pt x="213106" y="200659"/>
                    </a:lnTo>
                    <a:lnTo>
                      <a:pt x="164210" y="235331"/>
                    </a:lnTo>
                    <a:lnTo>
                      <a:pt x="113283" y="272287"/>
                    </a:lnTo>
                    <a:lnTo>
                      <a:pt x="58928" y="312674"/>
                    </a:lnTo>
                    <a:close/>
                  </a:path>
                </a:pathLst>
              </a:custGeom>
              <a:solidFill>
                <a:srgbClr val="7A5735"/>
              </a:solidFill>
              <a:ln w="0" cap="flat" cmpd="sng" algn="ctr">
                <a:solidFill>
                  <a:srgbClr val="7A573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1984375" y="1695323"/>
                <a:ext cx="988442" cy="338329"/>
              </a:xfrm>
              <a:custGeom>
                <a:avLst/>
                <a:gdLst/>
                <a:ahLst/>
                <a:cxnLst/>
                <a:rect l="0" t="0" r="0" b="0"/>
                <a:pathLst>
                  <a:path w="988442" h="338329">
                    <a:moveTo>
                      <a:pt x="14985" y="302132"/>
                    </a:moveTo>
                    <a:lnTo>
                      <a:pt x="32766" y="268478"/>
                    </a:lnTo>
                    <a:lnTo>
                      <a:pt x="52832" y="237616"/>
                    </a:lnTo>
                    <a:lnTo>
                      <a:pt x="75564" y="208153"/>
                    </a:lnTo>
                    <a:lnTo>
                      <a:pt x="100964" y="180594"/>
                    </a:lnTo>
                    <a:lnTo>
                      <a:pt x="129158" y="155702"/>
                    </a:lnTo>
                    <a:lnTo>
                      <a:pt x="158876" y="132334"/>
                    </a:lnTo>
                    <a:lnTo>
                      <a:pt x="190500" y="110871"/>
                    </a:lnTo>
                    <a:lnTo>
                      <a:pt x="224027" y="91947"/>
                    </a:lnTo>
                    <a:lnTo>
                      <a:pt x="257936" y="73913"/>
                    </a:lnTo>
                    <a:lnTo>
                      <a:pt x="293751" y="58419"/>
                    </a:lnTo>
                    <a:lnTo>
                      <a:pt x="331597" y="45212"/>
                    </a:lnTo>
                    <a:lnTo>
                      <a:pt x="369316" y="33147"/>
                    </a:lnTo>
                    <a:lnTo>
                      <a:pt x="407923" y="22987"/>
                    </a:lnTo>
                    <a:lnTo>
                      <a:pt x="446404" y="15494"/>
                    </a:lnTo>
                    <a:lnTo>
                      <a:pt x="486155" y="9016"/>
                    </a:lnTo>
                    <a:lnTo>
                      <a:pt x="564769" y="1524"/>
                    </a:lnTo>
                    <a:lnTo>
                      <a:pt x="603376" y="0"/>
                    </a:lnTo>
                    <a:lnTo>
                      <a:pt x="642239" y="381"/>
                    </a:lnTo>
                    <a:lnTo>
                      <a:pt x="679704" y="2285"/>
                    </a:lnTo>
                    <a:lnTo>
                      <a:pt x="715517" y="5587"/>
                    </a:lnTo>
                    <a:lnTo>
                      <a:pt x="751713" y="12065"/>
                    </a:lnTo>
                    <a:lnTo>
                      <a:pt x="786002" y="17653"/>
                    </a:lnTo>
                    <a:lnTo>
                      <a:pt x="818388" y="26416"/>
                    </a:lnTo>
                    <a:lnTo>
                      <a:pt x="850010" y="35813"/>
                    </a:lnTo>
                    <a:lnTo>
                      <a:pt x="878967" y="47116"/>
                    </a:lnTo>
                    <a:lnTo>
                      <a:pt x="905891" y="59944"/>
                    </a:lnTo>
                    <a:lnTo>
                      <a:pt x="930655" y="73913"/>
                    </a:lnTo>
                    <a:lnTo>
                      <a:pt x="952626" y="89407"/>
                    </a:lnTo>
                    <a:lnTo>
                      <a:pt x="971930" y="106299"/>
                    </a:lnTo>
                    <a:lnTo>
                      <a:pt x="988441" y="124841"/>
                    </a:lnTo>
                    <a:lnTo>
                      <a:pt x="932560" y="105537"/>
                    </a:lnTo>
                    <a:lnTo>
                      <a:pt x="879729" y="89407"/>
                    </a:lnTo>
                    <a:lnTo>
                      <a:pt x="829945" y="74675"/>
                    </a:lnTo>
                    <a:lnTo>
                      <a:pt x="783335" y="62610"/>
                    </a:lnTo>
                    <a:lnTo>
                      <a:pt x="738632" y="53212"/>
                    </a:lnTo>
                    <a:lnTo>
                      <a:pt x="697357" y="44450"/>
                    </a:lnTo>
                    <a:lnTo>
                      <a:pt x="658114" y="38481"/>
                    </a:lnTo>
                    <a:lnTo>
                      <a:pt x="621029" y="35052"/>
                    </a:lnTo>
                    <a:lnTo>
                      <a:pt x="585977" y="32384"/>
                    </a:lnTo>
                    <a:lnTo>
                      <a:pt x="553592" y="32384"/>
                    </a:lnTo>
                    <a:lnTo>
                      <a:pt x="521970" y="33147"/>
                    </a:lnTo>
                    <a:lnTo>
                      <a:pt x="491870" y="35813"/>
                    </a:lnTo>
                    <a:lnTo>
                      <a:pt x="464185" y="41021"/>
                    </a:lnTo>
                    <a:lnTo>
                      <a:pt x="436752" y="47116"/>
                    </a:lnTo>
                    <a:lnTo>
                      <a:pt x="411352" y="53847"/>
                    </a:lnTo>
                    <a:lnTo>
                      <a:pt x="387095" y="62610"/>
                    </a:lnTo>
                    <a:lnTo>
                      <a:pt x="363092" y="72771"/>
                    </a:lnTo>
                    <a:lnTo>
                      <a:pt x="339598" y="84074"/>
                    </a:lnTo>
                    <a:lnTo>
                      <a:pt x="294894" y="110871"/>
                    </a:lnTo>
                    <a:lnTo>
                      <a:pt x="250951" y="141097"/>
                    </a:lnTo>
                    <a:lnTo>
                      <a:pt x="206248" y="175387"/>
                    </a:lnTo>
                    <a:lnTo>
                      <a:pt x="160782" y="212344"/>
                    </a:lnTo>
                    <a:lnTo>
                      <a:pt x="111379" y="253110"/>
                    </a:lnTo>
                    <a:lnTo>
                      <a:pt x="58927" y="294131"/>
                    </a:lnTo>
                    <a:lnTo>
                      <a:pt x="0" y="338328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2069592" y="1924176"/>
                <a:ext cx="322707" cy="302516"/>
              </a:xfrm>
              <a:custGeom>
                <a:avLst/>
                <a:gdLst/>
                <a:ahLst/>
                <a:cxnLst/>
                <a:rect l="0" t="0" r="0" b="0"/>
                <a:pathLst>
                  <a:path w="322707" h="302516">
                    <a:moveTo>
                      <a:pt x="69341" y="25019"/>
                    </a:moveTo>
                    <a:lnTo>
                      <a:pt x="84455" y="14351"/>
                    </a:lnTo>
                    <a:lnTo>
                      <a:pt x="101727" y="6859"/>
                    </a:lnTo>
                    <a:lnTo>
                      <a:pt x="121793" y="1906"/>
                    </a:lnTo>
                    <a:lnTo>
                      <a:pt x="142240" y="0"/>
                    </a:lnTo>
                    <a:lnTo>
                      <a:pt x="164210" y="0"/>
                    </a:lnTo>
                    <a:lnTo>
                      <a:pt x="186943" y="3429"/>
                    </a:lnTo>
                    <a:lnTo>
                      <a:pt x="208534" y="9525"/>
                    </a:lnTo>
                    <a:lnTo>
                      <a:pt x="229743" y="17400"/>
                    </a:lnTo>
                    <a:lnTo>
                      <a:pt x="250952" y="28322"/>
                    </a:lnTo>
                    <a:lnTo>
                      <a:pt x="269112" y="41149"/>
                    </a:lnTo>
                    <a:lnTo>
                      <a:pt x="286003" y="55881"/>
                    </a:lnTo>
                    <a:lnTo>
                      <a:pt x="299847" y="74041"/>
                    </a:lnTo>
                    <a:lnTo>
                      <a:pt x="311150" y="93981"/>
                    </a:lnTo>
                    <a:lnTo>
                      <a:pt x="319150" y="116206"/>
                    </a:lnTo>
                    <a:lnTo>
                      <a:pt x="322706" y="140335"/>
                    </a:lnTo>
                    <a:lnTo>
                      <a:pt x="309499" y="146431"/>
                    </a:lnTo>
                    <a:lnTo>
                      <a:pt x="298322" y="153163"/>
                    </a:lnTo>
                    <a:lnTo>
                      <a:pt x="287528" y="161925"/>
                    </a:lnTo>
                    <a:lnTo>
                      <a:pt x="277875" y="171324"/>
                    </a:lnTo>
                    <a:lnTo>
                      <a:pt x="262128" y="192787"/>
                    </a:lnTo>
                    <a:lnTo>
                      <a:pt x="249047" y="216154"/>
                    </a:lnTo>
                    <a:lnTo>
                      <a:pt x="235965" y="239522"/>
                    </a:lnTo>
                    <a:lnTo>
                      <a:pt x="222758" y="261875"/>
                    </a:lnTo>
                    <a:lnTo>
                      <a:pt x="207772" y="282575"/>
                    </a:lnTo>
                    <a:lnTo>
                      <a:pt x="199262" y="291974"/>
                    </a:lnTo>
                    <a:lnTo>
                      <a:pt x="189230" y="299594"/>
                    </a:lnTo>
                    <a:lnTo>
                      <a:pt x="164972" y="302515"/>
                    </a:lnTo>
                    <a:lnTo>
                      <a:pt x="139572" y="302515"/>
                    </a:lnTo>
                    <a:lnTo>
                      <a:pt x="116078" y="299594"/>
                    </a:lnTo>
                    <a:lnTo>
                      <a:pt x="92837" y="294641"/>
                    </a:lnTo>
                    <a:lnTo>
                      <a:pt x="72009" y="286004"/>
                    </a:lnTo>
                    <a:lnTo>
                      <a:pt x="52831" y="275463"/>
                    </a:lnTo>
                    <a:lnTo>
                      <a:pt x="35813" y="261875"/>
                    </a:lnTo>
                    <a:lnTo>
                      <a:pt x="21971" y="246381"/>
                    </a:lnTo>
                    <a:lnTo>
                      <a:pt x="10413" y="228219"/>
                    </a:lnTo>
                    <a:lnTo>
                      <a:pt x="3428" y="208662"/>
                    </a:lnTo>
                    <a:lnTo>
                      <a:pt x="0" y="185294"/>
                    </a:lnTo>
                    <a:lnTo>
                      <a:pt x="1143" y="160021"/>
                    </a:lnTo>
                    <a:lnTo>
                      <a:pt x="6096" y="133604"/>
                    </a:lnTo>
                    <a:lnTo>
                      <a:pt x="17272" y="103378"/>
                    </a:lnTo>
                    <a:lnTo>
                      <a:pt x="24637" y="87884"/>
                    </a:lnTo>
                    <a:lnTo>
                      <a:pt x="34290" y="72137"/>
                    </a:lnTo>
                    <a:lnTo>
                      <a:pt x="44703" y="55119"/>
                    </a:lnTo>
                    <a:lnTo>
                      <a:pt x="56260" y="38481"/>
                    </a:lnTo>
                    <a:close/>
                  </a:path>
                </a:pathLst>
              </a:custGeom>
              <a:solidFill>
                <a:srgbClr val="C8A97E"/>
              </a:solidFill>
              <a:ln w="0" cap="flat" cmpd="sng" algn="ctr">
                <a:solidFill>
                  <a:srgbClr val="C8A97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2093467" y="1961895"/>
                <a:ext cx="298832" cy="265178"/>
              </a:xfrm>
              <a:custGeom>
                <a:avLst/>
                <a:gdLst/>
                <a:ahLst/>
                <a:cxnLst/>
                <a:rect l="0" t="0" r="0" b="0"/>
                <a:pathLst>
                  <a:path w="298832" h="265178">
                    <a:moveTo>
                      <a:pt x="56643" y="14732"/>
                    </a:moveTo>
                    <a:lnTo>
                      <a:pt x="67437" y="10669"/>
                    </a:lnTo>
                    <a:lnTo>
                      <a:pt x="80518" y="7240"/>
                    </a:lnTo>
                    <a:lnTo>
                      <a:pt x="97156" y="3430"/>
                    </a:lnTo>
                    <a:lnTo>
                      <a:pt x="115697" y="762"/>
                    </a:lnTo>
                    <a:lnTo>
                      <a:pt x="135763" y="0"/>
                    </a:lnTo>
                    <a:lnTo>
                      <a:pt x="157734" y="0"/>
                    </a:lnTo>
                    <a:lnTo>
                      <a:pt x="179706" y="1906"/>
                    </a:lnTo>
                    <a:lnTo>
                      <a:pt x="201677" y="5334"/>
                    </a:lnTo>
                    <a:lnTo>
                      <a:pt x="222505" y="11431"/>
                    </a:lnTo>
                    <a:lnTo>
                      <a:pt x="241681" y="18924"/>
                    </a:lnTo>
                    <a:lnTo>
                      <a:pt x="259462" y="30227"/>
                    </a:lnTo>
                    <a:lnTo>
                      <a:pt x="274447" y="43053"/>
                    </a:lnTo>
                    <a:lnTo>
                      <a:pt x="286766" y="59690"/>
                    </a:lnTo>
                    <a:lnTo>
                      <a:pt x="294513" y="79249"/>
                    </a:lnTo>
                    <a:lnTo>
                      <a:pt x="297181" y="90552"/>
                    </a:lnTo>
                    <a:lnTo>
                      <a:pt x="298831" y="102616"/>
                    </a:lnTo>
                    <a:lnTo>
                      <a:pt x="285624" y="109475"/>
                    </a:lnTo>
                    <a:lnTo>
                      <a:pt x="274447" y="116587"/>
                    </a:lnTo>
                    <a:lnTo>
                      <a:pt x="263653" y="124969"/>
                    </a:lnTo>
                    <a:lnTo>
                      <a:pt x="254000" y="134747"/>
                    </a:lnTo>
                    <a:lnTo>
                      <a:pt x="238253" y="155830"/>
                    </a:lnTo>
                    <a:lnTo>
                      <a:pt x="225172" y="178435"/>
                    </a:lnTo>
                    <a:lnTo>
                      <a:pt x="212090" y="202565"/>
                    </a:lnTo>
                    <a:lnTo>
                      <a:pt x="198883" y="224918"/>
                    </a:lnTo>
                    <a:lnTo>
                      <a:pt x="183897" y="245619"/>
                    </a:lnTo>
                    <a:lnTo>
                      <a:pt x="175387" y="254255"/>
                    </a:lnTo>
                    <a:lnTo>
                      <a:pt x="165355" y="263018"/>
                    </a:lnTo>
                    <a:lnTo>
                      <a:pt x="141097" y="265177"/>
                    </a:lnTo>
                    <a:lnTo>
                      <a:pt x="117222" y="264796"/>
                    </a:lnTo>
                    <a:lnTo>
                      <a:pt x="95631" y="260350"/>
                    </a:lnTo>
                    <a:lnTo>
                      <a:pt x="75184" y="253112"/>
                    </a:lnTo>
                    <a:lnTo>
                      <a:pt x="56643" y="244856"/>
                    </a:lnTo>
                    <a:lnTo>
                      <a:pt x="40894" y="232791"/>
                    </a:lnTo>
                    <a:lnTo>
                      <a:pt x="27052" y="218822"/>
                    </a:lnTo>
                    <a:lnTo>
                      <a:pt x="15749" y="202565"/>
                    </a:lnTo>
                    <a:lnTo>
                      <a:pt x="6985" y="184531"/>
                    </a:lnTo>
                    <a:lnTo>
                      <a:pt x="1525" y="164465"/>
                    </a:lnTo>
                    <a:lnTo>
                      <a:pt x="0" y="143003"/>
                    </a:lnTo>
                    <a:lnTo>
                      <a:pt x="1525" y="120015"/>
                    </a:lnTo>
                    <a:lnTo>
                      <a:pt x="7747" y="96647"/>
                    </a:lnTo>
                    <a:lnTo>
                      <a:pt x="17400" y="71756"/>
                    </a:lnTo>
                    <a:lnTo>
                      <a:pt x="32385" y="45721"/>
                    </a:lnTo>
                    <a:lnTo>
                      <a:pt x="50547" y="20066"/>
                    </a:lnTo>
                    <a:close/>
                  </a:path>
                </a:pathLst>
              </a:custGeom>
              <a:solidFill>
                <a:srgbClr val="421F02"/>
              </a:solidFill>
              <a:ln w="0" cap="flat" cmpd="sng" algn="ctr">
                <a:solidFill>
                  <a:srgbClr val="421F0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576833" y="2697479"/>
                <a:ext cx="208155" cy="551436"/>
              </a:xfrm>
              <a:custGeom>
                <a:avLst/>
                <a:gdLst/>
                <a:ahLst/>
                <a:cxnLst/>
                <a:rect l="0" t="0" r="0" b="0"/>
                <a:pathLst>
                  <a:path w="208155" h="551436">
                    <a:moveTo>
                      <a:pt x="90297" y="32766"/>
                    </a:moveTo>
                    <a:lnTo>
                      <a:pt x="98298" y="64516"/>
                    </a:lnTo>
                    <a:lnTo>
                      <a:pt x="107950" y="95759"/>
                    </a:lnTo>
                    <a:lnTo>
                      <a:pt x="119508" y="125985"/>
                    </a:lnTo>
                    <a:lnTo>
                      <a:pt x="145035" y="185547"/>
                    </a:lnTo>
                    <a:lnTo>
                      <a:pt x="170435" y="242063"/>
                    </a:lnTo>
                    <a:lnTo>
                      <a:pt x="182372" y="270765"/>
                    </a:lnTo>
                    <a:lnTo>
                      <a:pt x="192405" y="298323"/>
                    </a:lnTo>
                    <a:lnTo>
                      <a:pt x="200153" y="325882"/>
                    </a:lnTo>
                    <a:lnTo>
                      <a:pt x="205105" y="353441"/>
                    </a:lnTo>
                    <a:lnTo>
                      <a:pt x="208154" y="380112"/>
                    </a:lnTo>
                    <a:lnTo>
                      <a:pt x="207011" y="406528"/>
                    </a:lnTo>
                    <a:lnTo>
                      <a:pt x="201296" y="433325"/>
                    </a:lnTo>
                    <a:lnTo>
                      <a:pt x="191262" y="460884"/>
                    </a:lnTo>
                    <a:lnTo>
                      <a:pt x="185801" y="470281"/>
                    </a:lnTo>
                    <a:lnTo>
                      <a:pt x="178182" y="480822"/>
                    </a:lnTo>
                    <a:lnTo>
                      <a:pt x="158878" y="499746"/>
                    </a:lnTo>
                    <a:lnTo>
                      <a:pt x="134240" y="517779"/>
                    </a:lnTo>
                    <a:lnTo>
                      <a:pt x="109093" y="533273"/>
                    </a:lnTo>
                    <a:lnTo>
                      <a:pt x="84455" y="544576"/>
                    </a:lnTo>
                    <a:lnTo>
                      <a:pt x="72898" y="548768"/>
                    </a:lnTo>
                    <a:lnTo>
                      <a:pt x="62485" y="550672"/>
                    </a:lnTo>
                    <a:lnTo>
                      <a:pt x="52833" y="551435"/>
                    </a:lnTo>
                    <a:lnTo>
                      <a:pt x="45847" y="550672"/>
                    </a:lnTo>
                    <a:lnTo>
                      <a:pt x="39751" y="548006"/>
                    </a:lnTo>
                    <a:lnTo>
                      <a:pt x="37085" y="542672"/>
                    </a:lnTo>
                    <a:lnTo>
                      <a:pt x="26290" y="509144"/>
                    </a:lnTo>
                    <a:lnTo>
                      <a:pt x="17780" y="473710"/>
                    </a:lnTo>
                    <a:lnTo>
                      <a:pt x="10415" y="436753"/>
                    </a:lnTo>
                    <a:lnTo>
                      <a:pt x="5461" y="399797"/>
                    </a:lnTo>
                    <a:lnTo>
                      <a:pt x="1905" y="360935"/>
                    </a:lnTo>
                    <a:lnTo>
                      <a:pt x="0" y="322453"/>
                    </a:lnTo>
                    <a:lnTo>
                      <a:pt x="0" y="284353"/>
                    </a:lnTo>
                    <a:lnTo>
                      <a:pt x="1905" y="246635"/>
                    </a:lnTo>
                    <a:lnTo>
                      <a:pt x="5461" y="209297"/>
                    </a:lnTo>
                    <a:lnTo>
                      <a:pt x="10415" y="173482"/>
                    </a:lnTo>
                    <a:lnTo>
                      <a:pt x="18543" y="138812"/>
                    </a:lnTo>
                    <a:lnTo>
                      <a:pt x="27433" y="105919"/>
                    </a:lnTo>
                    <a:lnTo>
                      <a:pt x="38608" y="75057"/>
                    </a:lnTo>
                    <a:lnTo>
                      <a:pt x="52833" y="47498"/>
                    </a:lnTo>
                    <a:lnTo>
                      <a:pt x="67437" y="22606"/>
                    </a:lnTo>
                    <a:lnTo>
                      <a:pt x="85218" y="0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" name="Полилиния 142"/>
              <p:cNvSpPr/>
              <p:nvPr/>
            </p:nvSpPr>
            <p:spPr>
              <a:xfrm>
                <a:off x="586866" y="2717419"/>
                <a:ext cx="190121" cy="516764"/>
              </a:xfrm>
              <a:custGeom>
                <a:avLst/>
                <a:gdLst/>
                <a:ahLst/>
                <a:cxnLst/>
                <a:rect l="0" t="0" r="0" b="0"/>
                <a:pathLst>
                  <a:path w="190121" h="516764">
                    <a:moveTo>
                      <a:pt x="42038" y="507364"/>
                    </a:moveTo>
                    <a:lnTo>
                      <a:pt x="31242" y="473710"/>
                    </a:lnTo>
                    <a:lnTo>
                      <a:pt x="21590" y="440182"/>
                    </a:lnTo>
                    <a:lnTo>
                      <a:pt x="14732" y="404748"/>
                    </a:lnTo>
                    <a:lnTo>
                      <a:pt x="8510" y="369316"/>
                    </a:lnTo>
                    <a:lnTo>
                      <a:pt x="382" y="297941"/>
                    </a:lnTo>
                    <a:lnTo>
                      <a:pt x="0" y="262889"/>
                    </a:lnTo>
                    <a:lnTo>
                      <a:pt x="0" y="228219"/>
                    </a:lnTo>
                    <a:lnTo>
                      <a:pt x="2286" y="193929"/>
                    </a:lnTo>
                    <a:lnTo>
                      <a:pt x="6985" y="161035"/>
                    </a:lnTo>
                    <a:lnTo>
                      <a:pt x="12700" y="130175"/>
                    </a:lnTo>
                    <a:lnTo>
                      <a:pt x="21590" y="99948"/>
                    </a:lnTo>
                    <a:lnTo>
                      <a:pt x="32004" y="71628"/>
                    </a:lnTo>
                    <a:lnTo>
                      <a:pt x="44324" y="44576"/>
                    </a:lnTo>
                    <a:lnTo>
                      <a:pt x="60199" y="21463"/>
                    </a:lnTo>
                    <a:lnTo>
                      <a:pt x="76709" y="0"/>
                    </a:lnTo>
                    <a:lnTo>
                      <a:pt x="82170" y="32131"/>
                    </a:lnTo>
                    <a:lnTo>
                      <a:pt x="90171" y="62991"/>
                    </a:lnTo>
                    <a:lnTo>
                      <a:pt x="99060" y="92836"/>
                    </a:lnTo>
                    <a:lnTo>
                      <a:pt x="109475" y="122935"/>
                    </a:lnTo>
                    <a:lnTo>
                      <a:pt x="132970" y="179197"/>
                    </a:lnTo>
                    <a:lnTo>
                      <a:pt x="156592" y="232410"/>
                    </a:lnTo>
                    <a:lnTo>
                      <a:pt x="167386" y="259460"/>
                    </a:lnTo>
                    <a:lnTo>
                      <a:pt x="175768" y="285114"/>
                    </a:lnTo>
                    <a:lnTo>
                      <a:pt x="183896" y="310007"/>
                    </a:lnTo>
                    <a:lnTo>
                      <a:pt x="188088" y="334898"/>
                    </a:lnTo>
                    <a:lnTo>
                      <a:pt x="190120" y="360933"/>
                    </a:lnTo>
                    <a:lnTo>
                      <a:pt x="189357" y="385826"/>
                    </a:lnTo>
                    <a:lnTo>
                      <a:pt x="183896" y="410717"/>
                    </a:lnTo>
                    <a:lnTo>
                      <a:pt x="174245" y="435610"/>
                    </a:lnTo>
                    <a:lnTo>
                      <a:pt x="163068" y="453008"/>
                    </a:lnTo>
                    <a:lnTo>
                      <a:pt x="146178" y="471170"/>
                    </a:lnTo>
                    <a:lnTo>
                      <a:pt x="126111" y="486536"/>
                    </a:lnTo>
                    <a:lnTo>
                      <a:pt x="104140" y="500507"/>
                    </a:lnTo>
                    <a:lnTo>
                      <a:pt x="83313" y="510666"/>
                    </a:lnTo>
                    <a:lnTo>
                      <a:pt x="72517" y="514095"/>
                    </a:lnTo>
                    <a:lnTo>
                      <a:pt x="63628" y="516001"/>
                    </a:lnTo>
                    <a:lnTo>
                      <a:pt x="55881" y="516763"/>
                    </a:lnTo>
                    <a:lnTo>
                      <a:pt x="49785" y="514857"/>
                    </a:lnTo>
                    <a:lnTo>
                      <a:pt x="44324" y="512572"/>
                    </a:lnTo>
                    <a:close/>
                  </a:path>
                </a:pathLst>
              </a:custGeom>
              <a:solidFill>
                <a:srgbClr val="624120"/>
              </a:solidFill>
              <a:ln w="0" cap="flat" cmpd="sng" algn="ctr">
                <a:solidFill>
                  <a:srgbClr val="62412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" name="Полилиния 143"/>
              <p:cNvSpPr/>
              <p:nvPr/>
            </p:nvSpPr>
            <p:spPr>
              <a:xfrm>
                <a:off x="595376" y="2736342"/>
                <a:ext cx="174626" cy="481585"/>
              </a:xfrm>
              <a:custGeom>
                <a:avLst/>
                <a:gdLst/>
                <a:ahLst/>
                <a:cxnLst/>
                <a:rect l="0" t="0" r="0" b="0"/>
                <a:pathLst>
                  <a:path w="174626" h="481585">
                    <a:moveTo>
                      <a:pt x="47371" y="471805"/>
                    </a:moveTo>
                    <a:lnTo>
                      <a:pt x="27304" y="406527"/>
                    </a:lnTo>
                    <a:lnTo>
                      <a:pt x="12318" y="339471"/>
                    </a:lnTo>
                    <a:lnTo>
                      <a:pt x="7365" y="306578"/>
                    </a:lnTo>
                    <a:lnTo>
                      <a:pt x="2667" y="273812"/>
                    </a:lnTo>
                    <a:lnTo>
                      <a:pt x="0" y="242062"/>
                    </a:lnTo>
                    <a:lnTo>
                      <a:pt x="0" y="210058"/>
                    </a:lnTo>
                    <a:lnTo>
                      <a:pt x="761" y="179831"/>
                    </a:lnTo>
                    <a:lnTo>
                      <a:pt x="4190" y="150113"/>
                    </a:lnTo>
                    <a:lnTo>
                      <a:pt x="9651" y="121412"/>
                    </a:lnTo>
                    <a:lnTo>
                      <a:pt x="16510" y="93853"/>
                    </a:lnTo>
                    <a:lnTo>
                      <a:pt x="26543" y="68199"/>
                    </a:lnTo>
                    <a:lnTo>
                      <a:pt x="38480" y="44068"/>
                    </a:lnTo>
                    <a:lnTo>
                      <a:pt x="53593" y="20700"/>
                    </a:lnTo>
                    <a:lnTo>
                      <a:pt x="71374" y="0"/>
                    </a:lnTo>
                    <a:lnTo>
                      <a:pt x="75565" y="32003"/>
                    </a:lnTo>
                    <a:lnTo>
                      <a:pt x="82550" y="62991"/>
                    </a:lnTo>
                    <a:lnTo>
                      <a:pt x="90932" y="92328"/>
                    </a:lnTo>
                    <a:lnTo>
                      <a:pt x="100965" y="119506"/>
                    </a:lnTo>
                    <a:lnTo>
                      <a:pt x="122936" y="174243"/>
                    </a:lnTo>
                    <a:lnTo>
                      <a:pt x="144525" y="224028"/>
                    </a:lnTo>
                    <a:lnTo>
                      <a:pt x="162305" y="271906"/>
                    </a:lnTo>
                    <a:lnTo>
                      <a:pt x="168401" y="295275"/>
                    </a:lnTo>
                    <a:lnTo>
                      <a:pt x="172719" y="318643"/>
                    </a:lnTo>
                    <a:lnTo>
                      <a:pt x="174625" y="342010"/>
                    </a:lnTo>
                    <a:lnTo>
                      <a:pt x="172719" y="365506"/>
                    </a:lnTo>
                    <a:lnTo>
                      <a:pt x="167258" y="388493"/>
                    </a:lnTo>
                    <a:lnTo>
                      <a:pt x="158876" y="412622"/>
                    </a:lnTo>
                    <a:lnTo>
                      <a:pt x="149225" y="427355"/>
                    </a:lnTo>
                    <a:lnTo>
                      <a:pt x="136017" y="441959"/>
                    </a:lnTo>
                    <a:lnTo>
                      <a:pt x="118364" y="456310"/>
                    </a:lnTo>
                    <a:lnTo>
                      <a:pt x="100965" y="468375"/>
                    </a:lnTo>
                    <a:lnTo>
                      <a:pt x="83311" y="477138"/>
                    </a:lnTo>
                    <a:lnTo>
                      <a:pt x="74803" y="479678"/>
                    </a:lnTo>
                    <a:lnTo>
                      <a:pt x="67436" y="481584"/>
                    </a:lnTo>
                    <a:lnTo>
                      <a:pt x="60579" y="481584"/>
                    </a:lnTo>
                    <a:lnTo>
                      <a:pt x="55118" y="480440"/>
                    </a:lnTo>
                    <a:lnTo>
                      <a:pt x="50926" y="477138"/>
                    </a:lnTo>
                    <a:close/>
                  </a:path>
                </a:pathLst>
              </a:custGeom>
              <a:solidFill>
                <a:srgbClr val="522F11"/>
              </a:solidFill>
              <a:ln w="0" cap="flat" cmpd="sng" algn="ctr">
                <a:solidFill>
                  <a:srgbClr val="522F1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" name="Полилиния 144"/>
              <p:cNvSpPr/>
              <p:nvPr/>
            </p:nvSpPr>
            <p:spPr>
              <a:xfrm>
                <a:off x="603123" y="2755138"/>
                <a:ext cx="158751" cy="447295"/>
              </a:xfrm>
              <a:custGeom>
                <a:avLst/>
                <a:gdLst/>
                <a:ahLst/>
                <a:cxnLst/>
                <a:rect l="0" t="0" r="0" b="0"/>
                <a:pathLst>
                  <a:path w="158751" h="447295">
                    <a:moveTo>
                      <a:pt x="69342" y="32131"/>
                    </a:moveTo>
                    <a:lnTo>
                      <a:pt x="75564" y="62229"/>
                    </a:lnTo>
                    <a:lnTo>
                      <a:pt x="84328" y="90551"/>
                    </a:lnTo>
                    <a:lnTo>
                      <a:pt x="93218" y="117347"/>
                    </a:lnTo>
                    <a:lnTo>
                      <a:pt x="113283" y="168275"/>
                    </a:lnTo>
                    <a:lnTo>
                      <a:pt x="132588" y="214629"/>
                    </a:lnTo>
                    <a:lnTo>
                      <a:pt x="148335" y="259460"/>
                    </a:lnTo>
                    <a:lnTo>
                      <a:pt x="154558" y="281051"/>
                    </a:lnTo>
                    <a:lnTo>
                      <a:pt x="157988" y="302513"/>
                    </a:lnTo>
                    <a:lnTo>
                      <a:pt x="158750" y="323214"/>
                    </a:lnTo>
                    <a:lnTo>
                      <a:pt x="157225" y="344804"/>
                    </a:lnTo>
                    <a:lnTo>
                      <a:pt x="152653" y="367029"/>
                    </a:lnTo>
                    <a:lnTo>
                      <a:pt x="144145" y="388492"/>
                    </a:lnTo>
                    <a:lnTo>
                      <a:pt x="136017" y="400557"/>
                    </a:lnTo>
                    <a:lnTo>
                      <a:pt x="125603" y="413385"/>
                    </a:lnTo>
                    <a:lnTo>
                      <a:pt x="112521" y="425450"/>
                    </a:lnTo>
                    <a:lnTo>
                      <a:pt x="97535" y="436753"/>
                    </a:lnTo>
                    <a:lnTo>
                      <a:pt x="83185" y="443991"/>
                    </a:lnTo>
                    <a:lnTo>
                      <a:pt x="71246" y="447294"/>
                    </a:lnTo>
                    <a:lnTo>
                      <a:pt x="65913" y="447294"/>
                    </a:lnTo>
                    <a:lnTo>
                      <a:pt x="60452" y="445516"/>
                    </a:lnTo>
                    <a:lnTo>
                      <a:pt x="57022" y="442848"/>
                    </a:lnTo>
                    <a:lnTo>
                      <a:pt x="54736" y="437514"/>
                    </a:lnTo>
                    <a:lnTo>
                      <a:pt x="34289" y="372998"/>
                    </a:lnTo>
                    <a:lnTo>
                      <a:pt x="16890" y="310388"/>
                    </a:lnTo>
                    <a:lnTo>
                      <a:pt x="10795" y="280288"/>
                    </a:lnTo>
                    <a:lnTo>
                      <a:pt x="5333" y="249682"/>
                    </a:lnTo>
                    <a:lnTo>
                      <a:pt x="1904" y="221741"/>
                    </a:lnTo>
                    <a:lnTo>
                      <a:pt x="0" y="193166"/>
                    </a:lnTo>
                    <a:lnTo>
                      <a:pt x="0" y="165607"/>
                    </a:lnTo>
                    <a:lnTo>
                      <a:pt x="1904" y="138810"/>
                    </a:lnTo>
                    <a:lnTo>
                      <a:pt x="6477" y="113919"/>
                    </a:lnTo>
                    <a:lnTo>
                      <a:pt x="13461" y="89026"/>
                    </a:lnTo>
                    <a:lnTo>
                      <a:pt x="22352" y="64897"/>
                    </a:lnTo>
                    <a:lnTo>
                      <a:pt x="33528" y="42291"/>
                    </a:lnTo>
                    <a:lnTo>
                      <a:pt x="47371" y="20828"/>
                    </a:lnTo>
                    <a:lnTo>
                      <a:pt x="64007" y="0"/>
                    </a:lnTo>
                    <a:close/>
                  </a:path>
                </a:pathLst>
              </a:custGeom>
              <a:solidFill>
                <a:srgbClr val="421F02"/>
              </a:solidFill>
              <a:ln w="0" cap="flat" cmpd="sng" algn="ctr">
                <a:solidFill>
                  <a:srgbClr val="421F0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6" name="Полилиния 145"/>
              <p:cNvSpPr/>
              <p:nvPr/>
            </p:nvSpPr>
            <p:spPr>
              <a:xfrm>
                <a:off x="384936" y="3683761"/>
                <a:ext cx="123699" cy="180342"/>
              </a:xfrm>
              <a:custGeom>
                <a:avLst/>
                <a:gdLst/>
                <a:ahLst/>
                <a:cxnLst/>
                <a:rect l="0" t="0" r="0" b="0"/>
                <a:pathLst>
                  <a:path w="123699" h="180342">
                    <a:moveTo>
                      <a:pt x="8764" y="129414"/>
                    </a:moveTo>
                    <a:lnTo>
                      <a:pt x="4191" y="108585"/>
                    </a:lnTo>
                    <a:lnTo>
                      <a:pt x="1905" y="88647"/>
                    </a:lnTo>
                    <a:lnTo>
                      <a:pt x="0" y="70867"/>
                    </a:lnTo>
                    <a:lnTo>
                      <a:pt x="0" y="36196"/>
                    </a:lnTo>
                    <a:lnTo>
                      <a:pt x="1905" y="0"/>
                    </a:lnTo>
                    <a:lnTo>
                      <a:pt x="10795" y="33529"/>
                    </a:lnTo>
                    <a:lnTo>
                      <a:pt x="17654" y="63754"/>
                    </a:lnTo>
                    <a:lnTo>
                      <a:pt x="23495" y="90552"/>
                    </a:lnTo>
                    <a:lnTo>
                      <a:pt x="32386" y="114681"/>
                    </a:lnTo>
                    <a:lnTo>
                      <a:pt x="37719" y="125604"/>
                    </a:lnTo>
                    <a:lnTo>
                      <a:pt x="44705" y="135383"/>
                    </a:lnTo>
                    <a:lnTo>
                      <a:pt x="52705" y="144908"/>
                    </a:lnTo>
                    <a:lnTo>
                      <a:pt x="63119" y="153162"/>
                    </a:lnTo>
                    <a:lnTo>
                      <a:pt x="74676" y="161036"/>
                    </a:lnTo>
                    <a:lnTo>
                      <a:pt x="88647" y="168275"/>
                    </a:lnTo>
                    <a:lnTo>
                      <a:pt x="104394" y="175006"/>
                    </a:lnTo>
                    <a:lnTo>
                      <a:pt x="123698" y="180341"/>
                    </a:lnTo>
                    <a:lnTo>
                      <a:pt x="96266" y="180341"/>
                    </a:lnTo>
                    <a:lnTo>
                      <a:pt x="73533" y="179198"/>
                    </a:lnTo>
                    <a:lnTo>
                      <a:pt x="56262" y="177292"/>
                    </a:lnTo>
                    <a:lnTo>
                      <a:pt x="42291" y="175006"/>
                    </a:lnTo>
                    <a:lnTo>
                      <a:pt x="31497" y="171578"/>
                    </a:lnTo>
                    <a:lnTo>
                      <a:pt x="24639" y="166371"/>
                    </a:lnTo>
                    <a:lnTo>
                      <a:pt x="19177" y="159512"/>
                    </a:lnTo>
                    <a:lnTo>
                      <a:pt x="15748" y="151639"/>
                    </a:lnTo>
                    <a:close/>
                  </a:path>
                </a:pathLst>
              </a:custGeom>
              <a:solidFill>
                <a:srgbClr val="421F02"/>
              </a:solidFill>
              <a:ln w="0" cap="flat" cmpd="sng" algn="ctr">
                <a:solidFill>
                  <a:srgbClr val="421F0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7" name="Полилиния 146"/>
              <p:cNvSpPr/>
              <p:nvPr/>
            </p:nvSpPr>
            <p:spPr>
              <a:xfrm>
                <a:off x="388620" y="1134110"/>
                <a:ext cx="3079751" cy="3450591"/>
              </a:xfrm>
              <a:custGeom>
                <a:avLst/>
                <a:gdLst/>
                <a:ahLst/>
                <a:cxnLst/>
                <a:rect l="0" t="0" r="0" b="0"/>
                <a:pathLst>
                  <a:path w="3079751" h="3450591">
                    <a:moveTo>
                      <a:pt x="1287780" y="2010410"/>
                    </a:moveTo>
                    <a:lnTo>
                      <a:pt x="1283969" y="2037079"/>
                    </a:lnTo>
                    <a:lnTo>
                      <a:pt x="1280159" y="2059940"/>
                    </a:lnTo>
                    <a:lnTo>
                      <a:pt x="1276350" y="2096769"/>
                    </a:lnTo>
                    <a:lnTo>
                      <a:pt x="1268730" y="2138680"/>
                    </a:lnTo>
                    <a:lnTo>
                      <a:pt x="1264919" y="2172969"/>
                    </a:lnTo>
                    <a:lnTo>
                      <a:pt x="1257300" y="2205990"/>
                    </a:lnTo>
                    <a:lnTo>
                      <a:pt x="1253490" y="2240280"/>
                    </a:lnTo>
                    <a:lnTo>
                      <a:pt x="1253490" y="2274569"/>
                    </a:lnTo>
                    <a:lnTo>
                      <a:pt x="1253490" y="2312669"/>
                    </a:lnTo>
                    <a:lnTo>
                      <a:pt x="1257300" y="2330449"/>
                    </a:lnTo>
                    <a:lnTo>
                      <a:pt x="1261109" y="2357119"/>
                    </a:lnTo>
                    <a:lnTo>
                      <a:pt x="1264919" y="2387599"/>
                    </a:lnTo>
                    <a:lnTo>
                      <a:pt x="1272540" y="2418080"/>
                    </a:lnTo>
                    <a:lnTo>
                      <a:pt x="1280159" y="2443480"/>
                    </a:lnTo>
                    <a:lnTo>
                      <a:pt x="1291590" y="2470149"/>
                    </a:lnTo>
                    <a:lnTo>
                      <a:pt x="1299209" y="2481580"/>
                    </a:lnTo>
                    <a:lnTo>
                      <a:pt x="1306830" y="2489199"/>
                    </a:lnTo>
                    <a:lnTo>
                      <a:pt x="1314450" y="2496819"/>
                    </a:lnTo>
                    <a:lnTo>
                      <a:pt x="1322069" y="2500630"/>
                    </a:lnTo>
                    <a:lnTo>
                      <a:pt x="1329690" y="2553969"/>
                    </a:lnTo>
                    <a:lnTo>
                      <a:pt x="1344930" y="2602230"/>
                    </a:lnTo>
                    <a:lnTo>
                      <a:pt x="1365250" y="2655570"/>
                    </a:lnTo>
                    <a:lnTo>
                      <a:pt x="1388109" y="2703830"/>
                    </a:lnTo>
                    <a:lnTo>
                      <a:pt x="1403350" y="2753360"/>
                    </a:lnTo>
                    <a:lnTo>
                      <a:pt x="1422400" y="2806699"/>
                    </a:lnTo>
                    <a:lnTo>
                      <a:pt x="1437640" y="2858769"/>
                    </a:lnTo>
                    <a:lnTo>
                      <a:pt x="1449069" y="2908299"/>
                    </a:lnTo>
                    <a:lnTo>
                      <a:pt x="1457959" y="2990849"/>
                    </a:lnTo>
                    <a:lnTo>
                      <a:pt x="1469390" y="3069590"/>
                    </a:lnTo>
                    <a:lnTo>
                      <a:pt x="1477009" y="3107690"/>
                    </a:lnTo>
                    <a:lnTo>
                      <a:pt x="1480819" y="3145790"/>
                    </a:lnTo>
                    <a:lnTo>
                      <a:pt x="1488440" y="3176269"/>
                    </a:lnTo>
                    <a:lnTo>
                      <a:pt x="1496059" y="3209290"/>
                    </a:lnTo>
                    <a:lnTo>
                      <a:pt x="1503680" y="3239769"/>
                    </a:lnTo>
                    <a:lnTo>
                      <a:pt x="1507490" y="3262630"/>
                    </a:lnTo>
                    <a:lnTo>
                      <a:pt x="1515109" y="3285490"/>
                    </a:lnTo>
                    <a:lnTo>
                      <a:pt x="1526540" y="3308349"/>
                    </a:lnTo>
                    <a:lnTo>
                      <a:pt x="1530350" y="3322319"/>
                    </a:lnTo>
                    <a:lnTo>
                      <a:pt x="1541780" y="3337559"/>
                    </a:lnTo>
                    <a:lnTo>
                      <a:pt x="1549400" y="3345180"/>
                    </a:lnTo>
                    <a:lnTo>
                      <a:pt x="1560830" y="3348990"/>
                    </a:lnTo>
                    <a:lnTo>
                      <a:pt x="1565910" y="3352799"/>
                    </a:lnTo>
                    <a:lnTo>
                      <a:pt x="1573530" y="3352799"/>
                    </a:lnTo>
                    <a:lnTo>
                      <a:pt x="1584959" y="3356609"/>
                    </a:lnTo>
                    <a:lnTo>
                      <a:pt x="1596390" y="3360419"/>
                    </a:lnTo>
                    <a:lnTo>
                      <a:pt x="1626869" y="3364230"/>
                    </a:lnTo>
                    <a:lnTo>
                      <a:pt x="1653540" y="3375659"/>
                    </a:lnTo>
                    <a:lnTo>
                      <a:pt x="1685290" y="3387090"/>
                    </a:lnTo>
                    <a:lnTo>
                      <a:pt x="1700530" y="3394709"/>
                    </a:lnTo>
                    <a:lnTo>
                      <a:pt x="1711959" y="3398519"/>
                    </a:lnTo>
                    <a:lnTo>
                      <a:pt x="1723390" y="3409949"/>
                    </a:lnTo>
                    <a:lnTo>
                      <a:pt x="1734819" y="3421380"/>
                    </a:lnTo>
                    <a:lnTo>
                      <a:pt x="1742440" y="3432809"/>
                    </a:lnTo>
                    <a:lnTo>
                      <a:pt x="1746250" y="3442969"/>
                    </a:lnTo>
                    <a:lnTo>
                      <a:pt x="1765300" y="3446780"/>
                    </a:lnTo>
                    <a:lnTo>
                      <a:pt x="1789430" y="3446780"/>
                    </a:lnTo>
                    <a:lnTo>
                      <a:pt x="1812290" y="3450590"/>
                    </a:lnTo>
                    <a:lnTo>
                      <a:pt x="1835150" y="3450590"/>
                    </a:lnTo>
                    <a:lnTo>
                      <a:pt x="1880869" y="3450590"/>
                    </a:lnTo>
                    <a:lnTo>
                      <a:pt x="1935480" y="3450590"/>
                    </a:lnTo>
                    <a:lnTo>
                      <a:pt x="1981200" y="3446780"/>
                    </a:lnTo>
                    <a:lnTo>
                      <a:pt x="2001519" y="3446780"/>
                    </a:lnTo>
                    <a:lnTo>
                      <a:pt x="2020569" y="3442969"/>
                    </a:lnTo>
                    <a:lnTo>
                      <a:pt x="2039619" y="3440430"/>
                    </a:lnTo>
                    <a:lnTo>
                      <a:pt x="2051050" y="3436619"/>
                    </a:lnTo>
                    <a:lnTo>
                      <a:pt x="2062480" y="3428999"/>
                    </a:lnTo>
                    <a:lnTo>
                      <a:pt x="2070100" y="3425190"/>
                    </a:lnTo>
                    <a:lnTo>
                      <a:pt x="2085340" y="3432809"/>
                    </a:lnTo>
                    <a:lnTo>
                      <a:pt x="2104390" y="3436619"/>
                    </a:lnTo>
                    <a:lnTo>
                      <a:pt x="2136140" y="3440430"/>
                    </a:lnTo>
                    <a:lnTo>
                      <a:pt x="2166619" y="3440430"/>
                    </a:lnTo>
                    <a:lnTo>
                      <a:pt x="2200909" y="3436619"/>
                    </a:lnTo>
                    <a:lnTo>
                      <a:pt x="2236469" y="3428999"/>
                    </a:lnTo>
                    <a:lnTo>
                      <a:pt x="2266950" y="3421380"/>
                    </a:lnTo>
                    <a:lnTo>
                      <a:pt x="2293619" y="3413759"/>
                    </a:lnTo>
                    <a:lnTo>
                      <a:pt x="2316480" y="3406140"/>
                    </a:lnTo>
                    <a:lnTo>
                      <a:pt x="2316480" y="3387090"/>
                    </a:lnTo>
                    <a:lnTo>
                      <a:pt x="2312669" y="3371849"/>
                    </a:lnTo>
                    <a:lnTo>
                      <a:pt x="2305050" y="3360419"/>
                    </a:lnTo>
                    <a:lnTo>
                      <a:pt x="2297430" y="3348990"/>
                    </a:lnTo>
                    <a:lnTo>
                      <a:pt x="2289809" y="3337559"/>
                    </a:lnTo>
                    <a:lnTo>
                      <a:pt x="2282190" y="3329940"/>
                    </a:lnTo>
                    <a:lnTo>
                      <a:pt x="2270759" y="3318509"/>
                    </a:lnTo>
                    <a:lnTo>
                      <a:pt x="2259330" y="3312159"/>
                    </a:lnTo>
                    <a:lnTo>
                      <a:pt x="2236469" y="3304540"/>
                    </a:lnTo>
                    <a:lnTo>
                      <a:pt x="2208530" y="3296919"/>
                    </a:lnTo>
                    <a:lnTo>
                      <a:pt x="2178050" y="3289299"/>
                    </a:lnTo>
                    <a:lnTo>
                      <a:pt x="2151380" y="3289299"/>
                    </a:lnTo>
                    <a:lnTo>
                      <a:pt x="2089150" y="3285490"/>
                    </a:lnTo>
                    <a:lnTo>
                      <a:pt x="2062480" y="3277869"/>
                    </a:lnTo>
                    <a:lnTo>
                      <a:pt x="2032000" y="3274059"/>
                    </a:lnTo>
                    <a:lnTo>
                      <a:pt x="2005330" y="3266440"/>
                    </a:lnTo>
                    <a:lnTo>
                      <a:pt x="1985009" y="3255009"/>
                    </a:lnTo>
                    <a:lnTo>
                      <a:pt x="1973580" y="3243580"/>
                    </a:lnTo>
                    <a:lnTo>
                      <a:pt x="1962150" y="3239769"/>
                    </a:lnTo>
                    <a:lnTo>
                      <a:pt x="1958340" y="3228340"/>
                    </a:lnTo>
                    <a:lnTo>
                      <a:pt x="1950719" y="3216910"/>
                    </a:lnTo>
                    <a:lnTo>
                      <a:pt x="1958340" y="3197860"/>
                    </a:lnTo>
                    <a:lnTo>
                      <a:pt x="1965959" y="3183890"/>
                    </a:lnTo>
                    <a:lnTo>
                      <a:pt x="1969769" y="3164840"/>
                    </a:lnTo>
                    <a:lnTo>
                      <a:pt x="1973580" y="3145790"/>
                    </a:lnTo>
                    <a:lnTo>
                      <a:pt x="1977390" y="3130549"/>
                    </a:lnTo>
                    <a:lnTo>
                      <a:pt x="1977390" y="3107690"/>
                    </a:lnTo>
                    <a:lnTo>
                      <a:pt x="1977390" y="3088640"/>
                    </a:lnTo>
                    <a:lnTo>
                      <a:pt x="1977390" y="3065780"/>
                    </a:lnTo>
                    <a:lnTo>
                      <a:pt x="1969769" y="3025140"/>
                    </a:lnTo>
                    <a:lnTo>
                      <a:pt x="1958340" y="2979419"/>
                    </a:lnTo>
                    <a:lnTo>
                      <a:pt x="1946909" y="2927349"/>
                    </a:lnTo>
                    <a:lnTo>
                      <a:pt x="1935480" y="2877819"/>
                    </a:lnTo>
                    <a:lnTo>
                      <a:pt x="1920240" y="2824480"/>
                    </a:lnTo>
                    <a:lnTo>
                      <a:pt x="1905000" y="2772409"/>
                    </a:lnTo>
                    <a:lnTo>
                      <a:pt x="1893569" y="2715260"/>
                    </a:lnTo>
                    <a:lnTo>
                      <a:pt x="1884680" y="2655570"/>
                    </a:lnTo>
                    <a:lnTo>
                      <a:pt x="1880869" y="2598419"/>
                    </a:lnTo>
                    <a:lnTo>
                      <a:pt x="1877059" y="2542540"/>
                    </a:lnTo>
                    <a:lnTo>
                      <a:pt x="1880869" y="2481580"/>
                    </a:lnTo>
                    <a:lnTo>
                      <a:pt x="1893569" y="2421890"/>
                    </a:lnTo>
                    <a:lnTo>
                      <a:pt x="1905000" y="2399030"/>
                    </a:lnTo>
                    <a:lnTo>
                      <a:pt x="1916430" y="2376169"/>
                    </a:lnTo>
                    <a:lnTo>
                      <a:pt x="1931669" y="2357119"/>
                    </a:lnTo>
                    <a:lnTo>
                      <a:pt x="1950719" y="2341880"/>
                    </a:lnTo>
                    <a:lnTo>
                      <a:pt x="1965959" y="2322830"/>
                    </a:lnTo>
                    <a:lnTo>
                      <a:pt x="1985009" y="2305049"/>
                    </a:lnTo>
                    <a:lnTo>
                      <a:pt x="2024380" y="2278380"/>
                    </a:lnTo>
                    <a:lnTo>
                      <a:pt x="2062480" y="2255519"/>
                    </a:lnTo>
                    <a:lnTo>
                      <a:pt x="2077719" y="2247899"/>
                    </a:lnTo>
                    <a:lnTo>
                      <a:pt x="2096769" y="2236469"/>
                    </a:lnTo>
                    <a:lnTo>
                      <a:pt x="2109469" y="2232660"/>
                    </a:lnTo>
                    <a:lnTo>
                      <a:pt x="2124709" y="2225040"/>
                    </a:lnTo>
                    <a:lnTo>
                      <a:pt x="2136140" y="2221230"/>
                    </a:lnTo>
                    <a:lnTo>
                      <a:pt x="2143759" y="2217420"/>
                    </a:lnTo>
                    <a:lnTo>
                      <a:pt x="2139950" y="2247899"/>
                    </a:lnTo>
                    <a:lnTo>
                      <a:pt x="2139950" y="2274569"/>
                    </a:lnTo>
                    <a:lnTo>
                      <a:pt x="2139950" y="2301240"/>
                    </a:lnTo>
                    <a:lnTo>
                      <a:pt x="2143759" y="2326640"/>
                    </a:lnTo>
                    <a:lnTo>
                      <a:pt x="2143759" y="2353310"/>
                    </a:lnTo>
                    <a:lnTo>
                      <a:pt x="2151380" y="2376169"/>
                    </a:lnTo>
                    <a:lnTo>
                      <a:pt x="2155190" y="2399030"/>
                    </a:lnTo>
                    <a:lnTo>
                      <a:pt x="2162809" y="2418080"/>
                    </a:lnTo>
                    <a:lnTo>
                      <a:pt x="2174240" y="2454910"/>
                    </a:lnTo>
                    <a:lnTo>
                      <a:pt x="2193290" y="2493010"/>
                    </a:lnTo>
                    <a:lnTo>
                      <a:pt x="2212340" y="2523490"/>
                    </a:lnTo>
                    <a:lnTo>
                      <a:pt x="2236469" y="2557780"/>
                    </a:lnTo>
                    <a:lnTo>
                      <a:pt x="2263140" y="2583180"/>
                    </a:lnTo>
                    <a:lnTo>
                      <a:pt x="2289809" y="2606040"/>
                    </a:lnTo>
                    <a:lnTo>
                      <a:pt x="2320290" y="2628899"/>
                    </a:lnTo>
                    <a:lnTo>
                      <a:pt x="2352040" y="2651760"/>
                    </a:lnTo>
                    <a:lnTo>
                      <a:pt x="2413000" y="2688590"/>
                    </a:lnTo>
                    <a:lnTo>
                      <a:pt x="2475230" y="2722880"/>
                    </a:lnTo>
                    <a:lnTo>
                      <a:pt x="2509519" y="2741930"/>
                    </a:lnTo>
                    <a:lnTo>
                      <a:pt x="2541269" y="2764790"/>
                    </a:lnTo>
                    <a:lnTo>
                      <a:pt x="2567940" y="2787649"/>
                    </a:lnTo>
                    <a:lnTo>
                      <a:pt x="2598419" y="2810510"/>
                    </a:lnTo>
                    <a:lnTo>
                      <a:pt x="2621280" y="2828290"/>
                    </a:lnTo>
                    <a:lnTo>
                      <a:pt x="2644140" y="2851149"/>
                    </a:lnTo>
                    <a:lnTo>
                      <a:pt x="2664459" y="2870199"/>
                    </a:lnTo>
                    <a:lnTo>
                      <a:pt x="2683509" y="2881630"/>
                    </a:lnTo>
                    <a:lnTo>
                      <a:pt x="2664459" y="2893060"/>
                    </a:lnTo>
                    <a:lnTo>
                      <a:pt x="2644140" y="2904490"/>
                    </a:lnTo>
                    <a:lnTo>
                      <a:pt x="2632709" y="2915919"/>
                    </a:lnTo>
                    <a:lnTo>
                      <a:pt x="2617469" y="2931160"/>
                    </a:lnTo>
                    <a:lnTo>
                      <a:pt x="2606040" y="2941319"/>
                    </a:lnTo>
                    <a:lnTo>
                      <a:pt x="2594609" y="2956560"/>
                    </a:lnTo>
                    <a:lnTo>
                      <a:pt x="2579369" y="2983230"/>
                    </a:lnTo>
                    <a:lnTo>
                      <a:pt x="2571750" y="3009899"/>
                    </a:lnTo>
                    <a:lnTo>
                      <a:pt x="2567940" y="3032760"/>
                    </a:lnTo>
                    <a:lnTo>
                      <a:pt x="2567940" y="3059430"/>
                    </a:lnTo>
                    <a:lnTo>
                      <a:pt x="2567940" y="3077210"/>
                    </a:lnTo>
                    <a:lnTo>
                      <a:pt x="2579369" y="3111499"/>
                    </a:lnTo>
                    <a:lnTo>
                      <a:pt x="2590800" y="3138169"/>
                    </a:lnTo>
                    <a:lnTo>
                      <a:pt x="2602230" y="3164840"/>
                    </a:lnTo>
                    <a:lnTo>
                      <a:pt x="2617469" y="3190240"/>
                    </a:lnTo>
                    <a:lnTo>
                      <a:pt x="2632709" y="3216910"/>
                    </a:lnTo>
                    <a:lnTo>
                      <a:pt x="2649219" y="3239769"/>
                    </a:lnTo>
                    <a:lnTo>
                      <a:pt x="2664459" y="3258819"/>
                    </a:lnTo>
                    <a:lnTo>
                      <a:pt x="2683509" y="3277869"/>
                    </a:lnTo>
                    <a:lnTo>
                      <a:pt x="2698750" y="3293109"/>
                    </a:lnTo>
                    <a:lnTo>
                      <a:pt x="2713990" y="3308349"/>
                    </a:lnTo>
                    <a:lnTo>
                      <a:pt x="2733040" y="3318509"/>
                    </a:lnTo>
                    <a:lnTo>
                      <a:pt x="2744469" y="3326130"/>
                    </a:lnTo>
                    <a:lnTo>
                      <a:pt x="2755900" y="3333749"/>
                    </a:lnTo>
                    <a:lnTo>
                      <a:pt x="2768600" y="3337559"/>
                    </a:lnTo>
                    <a:lnTo>
                      <a:pt x="2776219" y="3337559"/>
                    </a:lnTo>
                    <a:lnTo>
                      <a:pt x="2783840" y="3337559"/>
                    </a:lnTo>
                    <a:lnTo>
                      <a:pt x="2802890" y="3322319"/>
                    </a:lnTo>
                    <a:lnTo>
                      <a:pt x="2818130" y="3308349"/>
                    </a:lnTo>
                    <a:lnTo>
                      <a:pt x="2837180" y="3285490"/>
                    </a:lnTo>
                    <a:lnTo>
                      <a:pt x="2860040" y="3262630"/>
                    </a:lnTo>
                    <a:lnTo>
                      <a:pt x="2880359" y="3235960"/>
                    </a:lnTo>
                    <a:lnTo>
                      <a:pt x="2895600" y="3205480"/>
                    </a:lnTo>
                    <a:lnTo>
                      <a:pt x="2914650" y="3176269"/>
                    </a:lnTo>
                    <a:lnTo>
                      <a:pt x="2933700" y="3141980"/>
                    </a:lnTo>
                    <a:lnTo>
                      <a:pt x="2971800" y="3069590"/>
                    </a:lnTo>
                    <a:lnTo>
                      <a:pt x="3011170" y="2994660"/>
                    </a:lnTo>
                    <a:lnTo>
                      <a:pt x="3045459" y="2912110"/>
                    </a:lnTo>
                    <a:lnTo>
                      <a:pt x="3079750" y="2828290"/>
                    </a:lnTo>
                    <a:lnTo>
                      <a:pt x="3079750" y="2802890"/>
                    </a:lnTo>
                    <a:lnTo>
                      <a:pt x="3072130" y="2772409"/>
                    </a:lnTo>
                    <a:lnTo>
                      <a:pt x="3056889" y="2745740"/>
                    </a:lnTo>
                    <a:lnTo>
                      <a:pt x="3041650" y="2715260"/>
                    </a:lnTo>
                    <a:lnTo>
                      <a:pt x="3018789" y="2682240"/>
                    </a:lnTo>
                    <a:lnTo>
                      <a:pt x="2995930" y="2647949"/>
                    </a:lnTo>
                    <a:lnTo>
                      <a:pt x="2967989" y="2609849"/>
                    </a:lnTo>
                    <a:lnTo>
                      <a:pt x="2945130" y="2564130"/>
                    </a:lnTo>
                    <a:lnTo>
                      <a:pt x="2918459" y="2519680"/>
                    </a:lnTo>
                    <a:lnTo>
                      <a:pt x="2907030" y="2489199"/>
                    </a:lnTo>
                    <a:lnTo>
                      <a:pt x="2895600" y="2462530"/>
                    </a:lnTo>
                    <a:lnTo>
                      <a:pt x="2884170" y="2433319"/>
                    </a:lnTo>
                    <a:lnTo>
                      <a:pt x="2876550" y="2402840"/>
                    </a:lnTo>
                    <a:lnTo>
                      <a:pt x="2868930" y="2372360"/>
                    </a:lnTo>
                    <a:lnTo>
                      <a:pt x="2860040" y="2338069"/>
                    </a:lnTo>
                    <a:lnTo>
                      <a:pt x="2856230" y="2301240"/>
                    </a:lnTo>
                    <a:lnTo>
                      <a:pt x="2848609" y="2263140"/>
                    </a:lnTo>
                    <a:lnTo>
                      <a:pt x="2844800" y="2225040"/>
                    </a:lnTo>
                    <a:lnTo>
                      <a:pt x="2840990" y="2180590"/>
                    </a:lnTo>
                    <a:lnTo>
                      <a:pt x="2840990" y="2138680"/>
                    </a:lnTo>
                    <a:lnTo>
                      <a:pt x="2848609" y="2089150"/>
                    </a:lnTo>
                    <a:lnTo>
                      <a:pt x="2848609" y="2040890"/>
                    </a:lnTo>
                    <a:lnTo>
                      <a:pt x="2856230" y="1987550"/>
                    </a:lnTo>
                    <a:lnTo>
                      <a:pt x="2872739" y="1941829"/>
                    </a:lnTo>
                    <a:lnTo>
                      <a:pt x="2884170" y="1901190"/>
                    </a:lnTo>
                    <a:lnTo>
                      <a:pt x="2895600" y="1855469"/>
                    </a:lnTo>
                    <a:lnTo>
                      <a:pt x="2907030" y="1817369"/>
                    </a:lnTo>
                    <a:lnTo>
                      <a:pt x="2918459" y="1776729"/>
                    </a:lnTo>
                    <a:lnTo>
                      <a:pt x="2926080" y="1738629"/>
                    </a:lnTo>
                    <a:lnTo>
                      <a:pt x="2937509" y="1700529"/>
                    </a:lnTo>
                    <a:lnTo>
                      <a:pt x="2945130" y="1667510"/>
                    </a:lnTo>
                    <a:lnTo>
                      <a:pt x="2948939" y="1637029"/>
                    </a:lnTo>
                    <a:lnTo>
                      <a:pt x="2956559" y="1602740"/>
                    </a:lnTo>
                    <a:lnTo>
                      <a:pt x="2960370" y="1568450"/>
                    </a:lnTo>
                    <a:lnTo>
                      <a:pt x="2964180" y="1543050"/>
                    </a:lnTo>
                    <a:lnTo>
                      <a:pt x="2971800" y="1512569"/>
                    </a:lnTo>
                    <a:lnTo>
                      <a:pt x="2971800" y="1489710"/>
                    </a:lnTo>
                    <a:lnTo>
                      <a:pt x="2976880" y="1436369"/>
                    </a:lnTo>
                    <a:lnTo>
                      <a:pt x="2976880" y="1388110"/>
                    </a:lnTo>
                    <a:lnTo>
                      <a:pt x="2976880" y="1346200"/>
                    </a:lnTo>
                    <a:lnTo>
                      <a:pt x="2971800" y="1305560"/>
                    </a:lnTo>
                    <a:lnTo>
                      <a:pt x="2967989" y="1271269"/>
                    </a:lnTo>
                    <a:lnTo>
                      <a:pt x="2960370" y="1236979"/>
                    </a:lnTo>
                    <a:lnTo>
                      <a:pt x="2952750" y="1206500"/>
                    </a:lnTo>
                    <a:lnTo>
                      <a:pt x="2941320" y="1181100"/>
                    </a:lnTo>
                    <a:lnTo>
                      <a:pt x="2933700" y="1154429"/>
                    </a:lnTo>
                    <a:lnTo>
                      <a:pt x="2948939" y="1150619"/>
                    </a:lnTo>
                    <a:lnTo>
                      <a:pt x="2960370" y="1150619"/>
                    </a:lnTo>
                    <a:lnTo>
                      <a:pt x="2976880" y="1143000"/>
                    </a:lnTo>
                    <a:lnTo>
                      <a:pt x="2988309" y="1135379"/>
                    </a:lnTo>
                    <a:lnTo>
                      <a:pt x="2999739" y="1123950"/>
                    </a:lnTo>
                    <a:lnTo>
                      <a:pt x="3011170" y="1116329"/>
                    </a:lnTo>
                    <a:lnTo>
                      <a:pt x="3022600" y="1104900"/>
                    </a:lnTo>
                    <a:lnTo>
                      <a:pt x="3030220" y="1089660"/>
                    </a:lnTo>
                    <a:lnTo>
                      <a:pt x="3037839" y="1078229"/>
                    </a:lnTo>
                    <a:lnTo>
                      <a:pt x="3045459" y="1062990"/>
                    </a:lnTo>
                    <a:lnTo>
                      <a:pt x="3053080" y="1033779"/>
                    </a:lnTo>
                    <a:lnTo>
                      <a:pt x="3056889" y="1003300"/>
                    </a:lnTo>
                    <a:lnTo>
                      <a:pt x="3053080" y="969010"/>
                    </a:lnTo>
                    <a:lnTo>
                      <a:pt x="3045459" y="942340"/>
                    </a:lnTo>
                    <a:lnTo>
                      <a:pt x="3041650" y="924560"/>
                    </a:lnTo>
                    <a:lnTo>
                      <a:pt x="3034030" y="913129"/>
                    </a:lnTo>
                    <a:lnTo>
                      <a:pt x="3022600" y="897890"/>
                    </a:lnTo>
                    <a:lnTo>
                      <a:pt x="3011170" y="882650"/>
                    </a:lnTo>
                    <a:lnTo>
                      <a:pt x="2999739" y="871219"/>
                    </a:lnTo>
                    <a:lnTo>
                      <a:pt x="2984500" y="859790"/>
                    </a:lnTo>
                    <a:lnTo>
                      <a:pt x="2967989" y="848360"/>
                    </a:lnTo>
                    <a:lnTo>
                      <a:pt x="2952750" y="844550"/>
                    </a:lnTo>
                    <a:lnTo>
                      <a:pt x="2929889" y="836929"/>
                    </a:lnTo>
                    <a:lnTo>
                      <a:pt x="2907030" y="829310"/>
                    </a:lnTo>
                    <a:lnTo>
                      <a:pt x="2884170" y="825500"/>
                    </a:lnTo>
                    <a:lnTo>
                      <a:pt x="2860040" y="825500"/>
                    </a:lnTo>
                    <a:lnTo>
                      <a:pt x="2829559" y="825500"/>
                    </a:lnTo>
                    <a:lnTo>
                      <a:pt x="2802890" y="825500"/>
                    </a:lnTo>
                    <a:lnTo>
                      <a:pt x="2795269" y="796290"/>
                    </a:lnTo>
                    <a:lnTo>
                      <a:pt x="2791459" y="762000"/>
                    </a:lnTo>
                    <a:lnTo>
                      <a:pt x="2780030" y="731519"/>
                    </a:lnTo>
                    <a:lnTo>
                      <a:pt x="2772409" y="697229"/>
                    </a:lnTo>
                    <a:lnTo>
                      <a:pt x="2768600" y="704850"/>
                    </a:lnTo>
                    <a:lnTo>
                      <a:pt x="2768600" y="704850"/>
                    </a:lnTo>
                    <a:lnTo>
                      <a:pt x="2764790" y="704850"/>
                    </a:lnTo>
                    <a:lnTo>
                      <a:pt x="2760980" y="701040"/>
                    </a:lnTo>
                    <a:lnTo>
                      <a:pt x="2755900" y="697229"/>
                    </a:lnTo>
                    <a:lnTo>
                      <a:pt x="2755900" y="689610"/>
                    </a:lnTo>
                    <a:lnTo>
                      <a:pt x="2748280" y="671829"/>
                    </a:lnTo>
                    <a:lnTo>
                      <a:pt x="2744469" y="648969"/>
                    </a:lnTo>
                    <a:lnTo>
                      <a:pt x="2736850" y="622300"/>
                    </a:lnTo>
                    <a:lnTo>
                      <a:pt x="2733040" y="603250"/>
                    </a:lnTo>
                    <a:lnTo>
                      <a:pt x="2725419" y="584200"/>
                    </a:lnTo>
                    <a:lnTo>
                      <a:pt x="2717800" y="584200"/>
                    </a:lnTo>
                    <a:lnTo>
                      <a:pt x="2713990" y="584200"/>
                    </a:lnTo>
                    <a:lnTo>
                      <a:pt x="2710180" y="576579"/>
                    </a:lnTo>
                    <a:lnTo>
                      <a:pt x="2706369" y="568960"/>
                    </a:lnTo>
                    <a:lnTo>
                      <a:pt x="2702559" y="558800"/>
                    </a:lnTo>
                    <a:lnTo>
                      <a:pt x="2698750" y="543560"/>
                    </a:lnTo>
                    <a:lnTo>
                      <a:pt x="2687319" y="516890"/>
                    </a:lnTo>
                    <a:lnTo>
                      <a:pt x="2664459" y="478790"/>
                    </a:lnTo>
                    <a:lnTo>
                      <a:pt x="2636519" y="444500"/>
                    </a:lnTo>
                    <a:lnTo>
                      <a:pt x="2606040" y="411479"/>
                    </a:lnTo>
                    <a:lnTo>
                      <a:pt x="2590800" y="400050"/>
                    </a:lnTo>
                    <a:lnTo>
                      <a:pt x="2579369" y="384809"/>
                    </a:lnTo>
                    <a:lnTo>
                      <a:pt x="2579369" y="388620"/>
                    </a:lnTo>
                    <a:lnTo>
                      <a:pt x="2575559" y="392429"/>
                    </a:lnTo>
                    <a:lnTo>
                      <a:pt x="2571750" y="396240"/>
                    </a:lnTo>
                    <a:lnTo>
                      <a:pt x="2567940" y="392429"/>
                    </a:lnTo>
                    <a:lnTo>
                      <a:pt x="2564130" y="384809"/>
                    </a:lnTo>
                    <a:lnTo>
                      <a:pt x="2552700" y="377190"/>
                    </a:lnTo>
                    <a:lnTo>
                      <a:pt x="2532380" y="354329"/>
                    </a:lnTo>
                    <a:lnTo>
                      <a:pt x="2520950" y="342900"/>
                    </a:lnTo>
                    <a:lnTo>
                      <a:pt x="2513330" y="331470"/>
                    </a:lnTo>
                    <a:lnTo>
                      <a:pt x="2509519" y="331470"/>
                    </a:lnTo>
                    <a:lnTo>
                      <a:pt x="2501900" y="331470"/>
                    </a:lnTo>
                    <a:lnTo>
                      <a:pt x="2490469" y="331470"/>
                    </a:lnTo>
                    <a:lnTo>
                      <a:pt x="2486659" y="331470"/>
                    </a:lnTo>
                    <a:lnTo>
                      <a:pt x="2482850" y="327659"/>
                    </a:lnTo>
                    <a:lnTo>
                      <a:pt x="2475230" y="320040"/>
                    </a:lnTo>
                    <a:lnTo>
                      <a:pt x="2475230" y="312420"/>
                    </a:lnTo>
                    <a:lnTo>
                      <a:pt x="2475230" y="308609"/>
                    </a:lnTo>
                    <a:lnTo>
                      <a:pt x="2467609" y="312420"/>
                    </a:lnTo>
                    <a:lnTo>
                      <a:pt x="2463800" y="316229"/>
                    </a:lnTo>
                    <a:lnTo>
                      <a:pt x="2459990" y="316229"/>
                    </a:lnTo>
                    <a:lnTo>
                      <a:pt x="2452369" y="312420"/>
                    </a:lnTo>
                    <a:lnTo>
                      <a:pt x="2448559" y="312420"/>
                    </a:lnTo>
                    <a:lnTo>
                      <a:pt x="2448559" y="306070"/>
                    </a:lnTo>
                    <a:lnTo>
                      <a:pt x="2444750" y="298450"/>
                    </a:lnTo>
                    <a:lnTo>
                      <a:pt x="2440940" y="290829"/>
                    </a:lnTo>
                    <a:lnTo>
                      <a:pt x="2440940" y="294640"/>
                    </a:lnTo>
                    <a:lnTo>
                      <a:pt x="2433319" y="298450"/>
                    </a:lnTo>
                    <a:lnTo>
                      <a:pt x="2424430" y="298450"/>
                    </a:lnTo>
                    <a:lnTo>
                      <a:pt x="2416809" y="298450"/>
                    </a:lnTo>
                    <a:lnTo>
                      <a:pt x="2409190" y="294640"/>
                    </a:lnTo>
                    <a:lnTo>
                      <a:pt x="2401569" y="287020"/>
                    </a:lnTo>
                    <a:lnTo>
                      <a:pt x="2393950" y="279400"/>
                    </a:lnTo>
                    <a:lnTo>
                      <a:pt x="2390140" y="267970"/>
                    </a:lnTo>
                    <a:lnTo>
                      <a:pt x="2382519" y="275590"/>
                    </a:lnTo>
                    <a:lnTo>
                      <a:pt x="2378709" y="279400"/>
                    </a:lnTo>
                    <a:lnTo>
                      <a:pt x="2371090" y="279400"/>
                    </a:lnTo>
                    <a:lnTo>
                      <a:pt x="2359659" y="279400"/>
                    </a:lnTo>
                    <a:lnTo>
                      <a:pt x="2355850" y="275590"/>
                    </a:lnTo>
                    <a:lnTo>
                      <a:pt x="2348230" y="267970"/>
                    </a:lnTo>
                    <a:lnTo>
                      <a:pt x="2340609" y="260350"/>
                    </a:lnTo>
                    <a:lnTo>
                      <a:pt x="2336800" y="248920"/>
                    </a:lnTo>
                    <a:lnTo>
                      <a:pt x="2332990" y="252729"/>
                    </a:lnTo>
                    <a:lnTo>
                      <a:pt x="2329180" y="256540"/>
                    </a:lnTo>
                    <a:lnTo>
                      <a:pt x="2316480" y="260350"/>
                    </a:lnTo>
                    <a:lnTo>
                      <a:pt x="2305050" y="260350"/>
                    </a:lnTo>
                    <a:lnTo>
                      <a:pt x="2293619" y="256540"/>
                    </a:lnTo>
                    <a:lnTo>
                      <a:pt x="2282190" y="252729"/>
                    </a:lnTo>
                    <a:lnTo>
                      <a:pt x="2270759" y="245109"/>
                    </a:lnTo>
                    <a:lnTo>
                      <a:pt x="2266950" y="237490"/>
                    </a:lnTo>
                    <a:lnTo>
                      <a:pt x="2266950" y="233679"/>
                    </a:lnTo>
                    <a:lnTo>
                      <a:pt x="2263140" y="237490"/>
                    </a:lnTo>
                    <a:lnTo>
                      <a:pt x="2259330" y="241300"/>
                    </a:lnTo>
                    <a:lnTo>
                      <a:pt x="2255519" y="245109"/>
                    </a:lnTo>
                    <a:lnTo>
                      <a:pt x="2247900" y="245109"/>
                    </a:lnTo>
                    <a:lnTo>
                      <a:pt x="2240280" y="245109"/>
                    </a:lnTo>
                    <a:lnTo>
                      <a:pt x="2232659" y="241300"/>
                    </a:lnTo>
                    <a:lnTo>
                      <a:pt x="2225040" y="237490"/>
                    </a:lnTo>
                    <a:lnTo>
                      <a:pt x="2221230" y="226059"/>
                    </a:lnTo>
                    <a:lnTo>
                      <a:pt x="2217419" y="233679"/>
                    </a:lnTo>
                    <a:lnTo>
                      <a:pt x="2212340" y="237490"/>
                    </a:lnTo>
                    <a:lnTo>
                      <a:pt x="2208530" y="241300"/>
                    </a:lnTo>
                    <a:lnTo>
                      <a:pt x="2200909" y="245109"/>
                    </a:lnTo>
                    <a:lnTo>
                      <a:pt x="2197100" y="241300"/>
                    </a:lnTo>
                    <a:lnTo>
                      <a:pt x="2189480" y="237490"/>
                    </a:lnTo>
                    <a:lnTo>
                      <a:pt x="2185669" y="233679"/>
                    </a:lnTo>
                    <a:lnTo>
                      <a:pt x="2178050" y="226059"/>
                    </a:lnTo>
                    <a:lnTo>
                      <a:pt x="2174240" y="233679"/>
                    </a:lnTo>
                    <a:lnTo>
                      <a:pt x="2170430" y="237490"/>
                    </a:lnTo>
                    <a:lnTo>
                      <a:pt x="2162809" y="237490"/>
                    </a:lnTo>
                    <a:lnTo>
                      <a:pt x="2155190" y="241300"/>
                    </a:lnTo>
                    <a:lnTo>
                      <a:pt x="2147569" y="237490"/>
                    </a:lnTo>
                    <a:lnTo>
                      <a:pt x="2139950" y="237490"/>
                    </a:lnTo>
                    <a:lnTo>
                      <a:pt x="2132330" y="233679"/>
                    </a:lnTo>
                    <a:lnTo>
                      <a:pt x="2128519" y="226059"/>
                    </a:lnTo>
                    <a:lnTo>
                      <a:pt x="2128519" y="233679"/>
                    </a:lnTo>
                    <a:lnTo>
                      <a:pt x="2120900" y="237490"/>
                    </a:lnTo>
                    <a:lnTo>
                      <a:pt x="2117090" y="237490"/>
                    </a:lnTo>
                    <a:lnTo>
                      <a:pt x="2109469" y="237490"/>
                    </a:lnTo>
                    <a:lnTo>
                      <a:pt x="2100580" y="237490"/>
                    </a:lnTo>
                    <a:lnTo>
                      <a:pt x="2092959" y="233679"/>
                    </a:lnTo>
                    <a:lnTo>
                      <a:pt x="2089150" y="229870"/>
                    </a:lnTo>
                    <a:lnTo>
                      <a:pt x="2085340" y="226059"/>
                    </a:lnTo>
                    <a:lnTo>
                      <a:pt x="2085340" y="229870"/>
                    </a:lnTo>
                    <a:lnTo>
                      <a:pt x="2077719" y="237490"/>
                    </a:lnTo>
                    <a:lnTo>
                      <a:pt x="2073909" y="237490"/>
                    </a:lnTo>
                    <a:lnTo>
                      <a:pt x="2066290" y="241300"/>
                    </a:lnTo>
                    <a:lnTo>
                      <a:pt x="2062480" y="241300"/>
                    </a:lnTo>
                    <a:lnTo>
                      <a:pt x="2054859" y="241300"/>
                    </a:lnTo>
                    <a:lnTo>
                      <a:pt x="2051050" y="237490"/>
                    </a:lnTo>
                    <a:lnTo>
                      <a:pt x="2043430" y="229870"/>
                    </a:lnTo>
                    <a:lnTo>
                      <a:pt x="2043430" y="237490"/>
                    </a:lnTo>
                    <a:lnTo>
                      <a:pt x="2039619" y="241300"/>
                    </a:lnTo>
                    <a:lnTo>
                      <a:pt x="2035809" y="245109"/>
                    </a:lnTo>
                    <a:lnTo>
                      <a:pt x="2028190" y="245109"/>
                    </a:lnTo>
                    <a:lnTo>
                      <a:pt x="2016759" y="241300"/>
                    </a:lnTo>
                    <a:lnTo>
                      <a:pt x="2012950" y="237490"/>
                    </a:lnTo>
                    <a:lnTo>
                      <a:pt x="2009140" y="233679"/>
                    </a:lnTo>
                    <a:lnTo>
                      <a:pt x="2001519" y="237490"/>
                    </a:lnTo>
                    <a:lnTo>
                      <a:pt x="1992630" y="245109"/>
                    </a:lnTo>
                    <a:lnTo>
                      <a:pt x="1985009" y="245109"/>
                    </a:lnTo>
                    <a:lnTo>
                      <a:pt x="1985009" y="245109"/>
                    </a:lnTo>
                    <a:lnTo>
                      <a:pt x="1981200" y="245109"/>
                    </a:lnTo>
                    <a:lnTo>
                      <a:pt x="1977390" y="237490"/>
                    </a:lnTo>
                    <a:lnTo>
                      <a:pt x="1969769" y="245109"/>
                    </a:lnTo>
                    <a:lnTo>
                      <a:pt x="1958340" y="248920"/>
                    </a:lnTo>
                    <a:lnTo>
                      <a:pt x="1946909" y="252729"/>
                    </a:lnTo>
                    <a:lnTo>
                      <a:pt x="1931669" y="256540"/>
                    </a:lnTo>
                    <a:lnTo>
                      <a:pt x="1901190" y="256540"/>
                    </a:lnTo>
                    <a:lnTo>
                      <a:pt x="1889759" y="260350"/>
                    </a:lnTo>
                    <a:lnTo>
                      <a:pt x="1873250" y="260350"/>
                    </a:lnTo>
                    <a:lnTo>
                      <a:pt x="1827530" y="218440"/>
                    </a:lnTo>
                    <a:lnTo>
                      <a:pt x="1781809" y="181609"/>
                    </a:lnTo>
                    <a:lnTo>
                      <a:pt x="1734819" y="147320"/>
                    </a:lnTo>
                    <a:lnTo>
                      <a:pt x="1685290" y="116840"/>
                    </a:lnTo>
                    <a:lnTo>
                      <a:pt x="1634490" y="90170"/>
                    </a:lnTo>
                    <a:lnTo>
                      <a:pt x="1584959" y="67309"/>
                    </a:lnTo>
                    <a:lnTo>
                      <a:pt x="1530350" y="49529"/>
                    </a:lnTo>
                    <a:lnTo>
                      <a:pt x="1480819" y="30479"/>
                    </a:lnTo>
                    <a:lnTo>
                      <a:pt x="1426209" y="19050"/>
                    </a:lnTo>
                    <a:lnTo>
                      <a:pt x="1376680" y="7620"/>
                    </a:lnTo>
                    <a:lnTo>
                      <a:pt x="1322069" y="3809"/>
                    </a:lnTo>
                    <a:lnTo>
                      <a:pt x="1268730" y="0"/>
                    </a:lnTo>
                    <a:lnTo>
                      <a:pt x="1214119" y="0"/>
                    </a:lnTo>
                    <a:lnTo>
                      <a:pt x="1160780" y="3809"/>
                    </a:lnTo>
                    <a:lnTo>
                      <a:pt x="1106169" y="11429"/>
                    </a:lnTo>
                    <a:lnTo>
                      <a:pt x="1052830" y="19050"/>
                    </a:lnTo>
                    <a:lnTo>
                      <a:pt x="1002030" y="30479"/>
                    </a:lnTo>
                    <a:lnTo>
                      <a:pt x="948690" y="49529"/>
                    </a:lnTo>
                    <a:lnTo>
                      <a:pt x="897890" y="63500"/>
                    </a:lnTo>
                    <a:lnTo>
                      <a:pt x="844549" y="86359"/>
                    </a:lnTo>
                    <a:lnTo>
                      <a:pt x="797560" y="109220"/>
                    </a:lnTo>
                    <a:lnTo>
                      <a:pt x="744219" y="135890"/>
                    </a:lnTo>
                    <a:lnTo>
                      <a:pt x="698499" y="166370"/>
                    </a:lnTo>
                    <a:lnTo>
                      <a:pt x="651510" y="191770"/>
                    </a:lnTo>
                    <a:lnTo>
                      <a:pt x="605790" y="226059"/>
                    </a:lnTo>
                    <a:lnTo>
                      <a:pt x="558799" y="264159"/>
                    </a:lnTo>
                    <a:lnTo>
                      <a:pt x="516890" y="302259"/>
                    </a:lnTo>
                    <a:lnTo>
                      <a:pt x="473710" y="342900"/>
                    </a:lnTo>
                    <a:lnTo>
                      <a:pt x="431799" y="384809"/>
                    </a:lnTo>
                    <a:lnTo>
                      <a:pt x="397510" y="430529"/>
                    </a:lnTo>
                    <a:lnTo>
                      <a:pt x="358139" y="474979"/>
                    </a:lnTo>
                    <a:lnTo>
                      <a:pt x="323849" y="524510"/>
                    </a:lnTo>
                    <a:lnTo>
                      <a:pt x="300989" y="554990"/>
                    </a:lnTo>
                    <a:lnTo>
                      <a:pt x="278130" y="584200"/>
                    </a:lnTo>
                    <a:lnTo>
                      <a:pt x="231139" y="648969"/>
                    </a:lnTo>
                    <a:lnTo>
                      <a:pt x="208280" y="679450"/>
                    </a:lnTo>
                    <a:lnTo>
                      <a:pt x="189230" y="712469"/>
                    </a:lnTo>
                    <a:lnTo>
                      <a:pt x="170180" y="746760"/>
                    </a:lnTo>
                    <a:lnTo>
                      <a:pt x="158749" y="781050"/>
                    </a:lnTo>
                    <a:lnTo>
                      <a:pt x="149860" y="800100"/>
                    </a:lnTo>
                    <a:lnTo>
                      <a:pt x="146049" y="821690"/>
                    </a:lnTo>
                    <a:lnTo>
                      <a:pt x="138430" y="859790"/>
                    </a:lnTo>
                    <a:lnTo>
                      <a:pt x="138430" y="878840"/>
                    </a:lnTo>
                    <a:lnTo>
                      <a:pt x="130810" y="897890"/>
                    </a:lnTo>
                    <a:lnTo>
                      <a:pt x="123189" y="916940"/>
                    </a:lnTo>
                    <a:lnTo>
                      <a:pt x="111760" y="932179"/>
                    </a:lnTo>
                    <a:lnTo>
                      <a:pt x="115570" y="932179"/>
                    </a:lnTo>
                    <a:lnTo>
                      <a:pt x="123189" y="934719"/>
                    </a:lnTo>
                    <a:lnTo>
                      <a:pt x="123189" y="934719"/>
                    </a:lnTo>
                    <a:lnTo>
                      <a:pt x="123189" y="942340"/>
                    </a:lnTo>
                    <a:lnTo>
                      <a:pt x="123189" y="946150"/>
                    </a:lnTo>
                    <a:lnTo>
                      <a:pt x="123189" y="953769"/>
                    </a:lnTo>
                    <a:lnTo>
                      <a:pt x="115570" y="965200"/>
                    </a:lnTo>
                    <a:lnTo>
                      <a:pt x="107949" y="980440"/>
                    </a:lnTo>
                    <a:lnTo>
                      <a:pt x="104139" y="995679"/>
                    </a:lnTo>
                    <a:lnTo>
                      <a:pt x="96520" y="1014729"/>
                    </a:lnTo>
                    <a:lnTo>
                      <a:pt x="96520" y="1029969"/>
                    </a:lnTo>
                    <a:lnTo>
                      <a:pt x="104139" y="1026160"/>
                    </a:lnTo>
                    <a:lnTo>
                      <a:pt x="107949" y="1026160"/>
                    </a:lnTo>
                    <a:lnTo>
                      <a:pt x="111760" y="1026160"/>
                    </a:lnTo>
                    <a:lnTo>
                      <a:pt x="115570" y="1026160"/>
                    </a:lnTo>
                    <a:lnTo>
                      <a:pt x="115570" y="1029969"/>
                    </a:lnTo>
                    <a:lnTo>
                      <a:pt x="115570" y="1033779"/>
                    </a:lnTo>
                    <a:lnTo>
                      <a:pt x="115570" y="1041400"/>
                    </a:lnTo>
                    <a:lnTo>
                      <a:pt x="115570" y="1049019"/>
                    </a:lnTo>
                    <a:lnTo>
                      <a:pt x="111760" y="1066800"/>
                    </a:lnTo>
                    <a:lnTo>
                      <a:pt x="107949" y="1089660"/>
                    </a:lnTo>
                    <a:lnTo>
                      <a:pt x="104139" y="1116329"/>
                    </a:lnTo>
                    <a:lnTo>
                      <a:pt x="96520" y="1143000"/>
                    </a:lnTo>
                    <a:lnTo>
                      <a:pt x="92710" y="1162050"/>
                    </a:lnTo>
                    <a:lnTo>
                      <a:pt x="92710" y="1181100"/>
                    </a:lnTo>
                    <a:lnTo>
                      <a:pt x="92710" y="1217929"/>
                    </a:lnTo>
                    <a:lnTo>
                      <a:pt x="92710" y="1252219"/>
                    </a:lnTo>
                    <a:lnTo>
                      <a:pt x="88899" y="1271269"/>
                    </a:lnTo>
                    <a:lnTo>
                      <a:pt x="88899" y="1282700"/>
                    </a:lnTo>
                    <a:lnTo>
                      <a:pt x="92710" y="1282700"/>
                    </a:lnTo>
                    <a:lnTo>
                      <a:pt x="96520" y="1282700"/>
                    </a:lnTo>
                    <a:lnTo>
                      <a:pt x="104139" y="1282700"/>
                    </a:lnTo>
                    <a:lnTo>
                      <a:pt x="104139" y="1286510"/>
                    </a:lnTo>
                    <a:lnTo>
                      <a:pt x="104139" y="1286510"/>
                    </a:lnTo>
                    <a:lnTo>
                      <a:pt x="104139" y="1294129"/>
                    </a:lnTo>
                    <a:lnTo>
                      <a:pt x="104139" y="1309369"/>
                    </a:lnTo>
                    <a:lnTo>
                      <a:pt x="96520" y="1323340"/>
                    </a:lnTo>
                    <a:lnTo>
                      <a:pt x="96520" y="1342390"/>
                    </a:lnTo>
                    <a:lnTo>
                      <a:pt x="92710" y="1357629"/>
                    </a:lnTo>
                    <a:lnTo>
                      <a:pt x="92710" y="1372869"/>
                    </a:lnTo>
                    <a:lnTo>
                      <a:pt x="96520" y="1372869"/>
                    </a:lnTo>
                    <a:lnTo>
                      <a:pt x="104139" y="1376679"/>
                    </a:lnTo>
                    <a:lnTo>
                      <a:pt x="107949" y="1380490"/>
                    </a:lnTo>
                    <a:lnTo>
                      <a:pt x="107949" y="1391919"/>
                    </a:lnTo>
                    <a:lnTo>
                      <a:pt x="107949" y="1399540"/>
                    </a:lnTo>
                    <a:lnTo>
                      <a:pt x="107949" y="1414779"/>
                    </a:lnTo>
                    <a:lnTo>
                      <a:pt x="107949" y="1440179"/>
                    </a:lnTo>
                    <a:lnTo>
                      <a:pt x="104139" y="1470660"/>
                    </a:lnTo>
                    <a:lnTo>
                      <a:pt x="96520" y="1504950"/>
                    </a:lnTo>
                    <a:lnTo>
                      <a:pt x="96520" y="1520190"/>
                    </a:lnTo>
                    <a:lnTo>
                      <a:pt x="100330" y="1535429"/>
                    </a:lnTo>
                    <a:lnTo>
                      <a:pt x="104139" y="1550669"/>
                    </a:lnTo>
                    <a:lnTo>
                      <a:pt x="107949" y="1564640"/>
                    </a:lnTo>
                    <a:lnTo>
                      <a:pt x="115570" y="1560829"/>
                    </a:lnTo>
                    <a:lnTo>
                      <a:pt x="123189" y="1560829"/>
                    </a:lnTo>
                    <a:lnTo>
                      <a:pt x="126999" y="1564640"/>
                    </a:lnTo>
                    <a:lnTo>
                      <a:pt x="130810" y="1572260"/>
                    </a:lnTo>
                    <a:lnTo>
                      <a:pt x="134620" y="1591310"/>
                    </a:lnTo>
                    <a:lnTo>
                      <a:pt x="134620" y="1598930"/>
                    </a:lnTo>
                    <a:lnTo>
                      <a:pt x="134620" y="1606550"/>
                    </a:lnTo>
                    <a:lnTo>
                      <a:pt x="126999" y="1614169"/>
                    </a:lnTo>
                    <a:lnTo>
                      <a:pt x="123189" y="1633219"/>
                    </a:lnTo>
                    <a:lnTo>
                      <a:pt x="115570" y="1648460"/>
                    </a:lnTo>
                    <a:lnTo>
                      <a:pt x="107949" y="1671319"/>
                    </a:lnTo>
                    <a:lnTo>
                      <a:pt x="104139" y="1689100"/>
                    </a:lnTo>
                    <a:lnTo>
                      <a:pt x="100330" y="1711960"/>
                    </a:lnTo>
                    <a:lnTo>
                      <a:pt x="100330" y="1731010"/>
                    </a:lnTo>
                    <a:lnTo>
                      <a:pt x="104139" y="1746250"/>
                    </a:lnTo>
                    <a:lnTo>
                      <a:pt x="96520" y="1765300"/>
                    </a:lnTo>
                    <a:lnTo>
                      <a:pt x="88899" y="1780540"/>
                    </a:lnTo>
                    <a:lnTo>
                      <a:pt x="69849" y="1817369"/>
                    </a:lnTo>
                    <a:lnTo>
                      <a:pt x="54610" y="1851660"/>
                    </a:lnTo>
                    <a:lnTo>
                      <a:pt x="46989" y="1866900"/>
                    </a:lnTo>
                    <a:lnTo>
                      <a:pt x="46989" y="1885950"/>
                    </a:lnTo>
                    <a:lnTo>
                      <a:pt x="50799" y="1912619"/>
                    </a:lnTo>
                    <a:lnTo>
                      <a:pt x="58420" y="1938019"/>
                    </a:lnTo>
                    <a:lnTo>
                      <a:pt x="66039" y="1983739"/>
                    </a:lnTo>
                    <a:lnTo>
                      <a:pt x="69849" y="2025650"/>
                    </a:lnTo>
                    <a:lnTo>
                      <a:pt x="73660" y="2062479"/>
                    </a:lnTo>
                    <a:lnTo>
                      <a:pt x="73660" y="2096769"/>
                    </a:lnTo>
                    <a:lnTo>
                      <a:pt x="69849" y="2127249"/>
                    </a:lnTo>
                    <a:lnTo>
                      <a:pt x="69849" y="2157730"/>
                    </a:lnTo>
                    <a:lnTo>
                      <a:pt x="62230" y="2184399"/>
                    </a:lnTo>
                    <a:lnTo>
                      <a:pt x="58420" y="2205990"/>
                    </a:lnTo>
                    <a:lnTo>
                      <a:pt x="50799" y="2225040"/>
                    </a:lnTo>
                    <a:lnTo>
                      <a:pt x="41910" y="2244090"/>
                    </a:lnTo>
                    <a:lnTo>
                      <a:pt x="34289" y="2259330"/>
                    </a:lnTo>
                    <a:lnTo>
                      <a:pt x="26670" y="2274569"/>
                    </a:lnTo>
                    <a:lnTo>
                      <a:pt x="15239" y="2289810"/>
                    </a:lnTo>
                    <a:lnTo>
                      <a:pt x="11430" y="2301240"/>
                    </a:lnTo>
                    <a:lnTo>
                      <a:pt x="3809" y="2312669"/>
                    </a:lnTo>
                    <a:lnTo>
                      <a:pt x="7620" y="2364740"/>
                    </a:lnTo>
                    <a:lnTo>
                      <a:pt x="3809" y="2418080"/>
                    </a:lnTo>
                    <a:lnTo>
                      <a:pt x="0" y="2527299"/>
                    </a:lnTo>
                    <a:lnTo>
                      <a:pt x="0" y="2579369"/>
                    </a:lnTo>
                    <a:lnTo>
                      <a:pt x="0" y="2606040"/>
                    </a:lnTo>
                    <a:lnTo>
                      <a:pt x="0" y="2628899"/>
                    </a:lnTo>
                    <a:lnTo>
                      <a:pt x="0" y="2651760"/>
                    </a:lnTo>
                    <a:lnTo>
                      <a:pt x="3809" y="2674619"/>
                    </a:lnTo>
                    <a:lnTo>
                      <a:pt x="11430" y="2692399"/>
                    </a:lnTo>
                    <a:lnTo>
                      <a:pt x="19049" y="2707640"/>
                    </a:lnTo>
                    <a:lnTo>
                      <a:pt x="22860" y="2715260"/>
                    </a:lnTo>
                    <a:lnTo>
                      <a:pt x="34289" y="2719069"/>
                    </a:lnTo>
                    <a:lnTo>
                      <a:pt x="41910" y="2722880"/>
                    </a:lnTo>
                    <a:lnTo>
                      <a:pt x="50799" y="2726690"/>
                    </a:lnTo>
                    <a:lnTo>
                      <a:pt x="73660" y="2730499"/>
                    </a:lnTo>
                    <a:lnTo>
                      <a:pt x="100330" y="2730499"/>
                    </a:lnTo>
                    <a:lnTo>
                      <a:pt x="126999" y="2730499"/>
                    </a:lnTo>
                    <a:lnTo>
                      <a:pt x="149860" y="2734310"/>
                    </a:lnTo>
                    <a:lnTo>
                      <a:pt x="170180" y="2738119"/>
                    </a:lnTo>
                    <a:lnTo>
                      <a:pt x="181610" y="2741930"/>
                    </a:lnTo>
                    <a:lnTo>
                      <a:pt x="189230" y="2745740"/>
                    </a:lnTo>
                    <a:lnTo>
                      <a:pt x="274320" y="2764790"/>
                    </a:lnTo>
                    <a:lnTo>
                      <a:pt x="312420" y="2772409"/>
                    </a:lnTo>
                    <a:lnTo>
                      <a:pt x="335280" y="2776219"/>
                    </a:lnTo>
                    <a:lnTo>
                      <a:pt x="354330" y="2776219"/>
                    </a:lnTo>
                    <a:lnTo>
                      <a:pt x="374649" y="2776219"/>
                    </a:lnTo>
                    <a:lnTo>
                      <a:pt x="389889" y="2772409"/>
                    </a:lnTo>
                    <a:lnTo>
                      <a:pt x="405130" y="2768599"/>
                    </a:lnTo>
                    <a:lnTo>
                      <a:pt x="420369" y="2764790"/>
                    </a:lnTo>
                    <a:lnTo>
                      <a:pt x="431799" y="2753360"/>
                    </a:lnTo>
                    <a:lnTo>
                      <a:pt x="447040" y="2745740"/>
                    </a:lnTo>
                    <a:lnTo>
                      <a:pt x="454660" y="2730499"/>
                    </a:lnTo>
                    <a:lnTo>
                      <a:pt x="462280" y="2715260"/>
                    </a:lnTo>
                    <a:lnTo>
                      <a:pt x="466090" y="2707640"/>
                    </a:lnTo>
                    <a:lnTo>
                      <a:pt x="466090" y="2696210"/>
                    </a:lnTo>
                    <a:lnTo>
                      <a:pt x="466090" y="2686049"/>
                    </a:lnTo>
                    <a:lnTo>
                      <a:pt x="466090" y="2674619"/>
                    </a:lnTo>
                    <a:lnTo>
                      <a:pt x="458469" y="2644140"/>
                    </a:lnTo>
                    <a:lnTo>
                      <a:pt x="447040" y="2609849"/>
                    </a:lnTo>
                    <a:lnTo>
                      <a:pt x="435610" y="2579369"/>
                    </a:lnTo>
                    <a:lnTo>
                      <a:pt x="424180" y="2550160"/>
                    </a:lnTo>
                    <a:lnTo>
                      <a:pt x="408939" y="2523490"/>
                    </a:lnTo>
                    <a:lnTo>
                      <a:pt x="401320" y="2515869"/>
                    </a:lnTo>
                    <a:lnTo>
                      <a:pt x="397510" y="2508249"/>
                    </a:lnTo>
                    <a:lnTo>
                      <a:pt x="469899" y="2437130"/>
                    </a:lnTo>
                    <a:lnTo>
                      <a:pt x="543560" y="2368549"/>
                    </a:lnTo>
                    <a:lnTo>
                      <a:pt x="613410" y="2293619"/>
                    </a:lnTo>
                    <a:lnTo>
                      <a:pt x="647699" y="2259330"/>
                    </a:lnTo>
                    <a:lnTo>
                      <a:pt x="674369" y="2225040"/>
                    </a:lnTo>
                    <a:lnTo>
                      <a:pt x="706119" y="2190749"/>
                    </a:lnTo>
                    <a:lnTo>
                      <a:pt x="728980" y="2153919"/>
                    </a:lnTo>
                    <a:lnTo>
                      <a:pt x="751840" y="2119630"/>
                    </a:lnTo>
                    <a:lnTo>
                      <a:pt x="770890" y="2085340"/>
                    </a:lnTo>
                    <a:lnTo>
                      <a:pt x="786130" y="2052319"/>
                    </a:lnTo>
                    <a:lnTo>
                      <a:pt x="797560" y="2018029"/>
                    </a:lnTo>
                    <a:lnTo>
                      <a:pt x="806449" y="1987550"/>
                    </a:lnTo>
                    <a:lnTo>
                      <a:pt x="810260" y="1960879"/>
                    </a:lnTo>
                  </a:path>
                </a:pathLst>
              </a:custGeom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2832480" y="4214495"/>
                <a:ext cx="199391" cy="103252"/>
              </a:xfrm>
              <a:custGeom>
                <a:avLst/>
                <a:gdLst/>
                <a:ahLst/>
                <a:cxnLst/>
                <a:rect l="0" t="0" r="0" b="0"/>
                <a:pathLst>
                  <a:path w="199391" h="103252">
                    <a:moveTo>
                      <a:pt x="22734" y="79883"/>
                    </a:moveTo>
                    <a:lnTo>
                      <a:pt x="43180" y="75057"/>
                    </a:lnTo>
                    <a:lnTo>
                      <a:pt x="58674" y="69722"/>
                    </a:lnTo>
                    <a:lnTo>
                      <a:pt x="72899" y="62991"/>
                    </a:lnTo>
                    <a:lnTo>
                      <a:pt x="84455" y="55752"/>
                    </a:lnTo>
                    <a:lnTo>
                      <a:pt x="93727" y="49021"/>
                    </a:lnTo>
                    <a:lnTo>
                      <a:pt x="107950" y="33527"/>
                    </a:lnTo>
                    <a:lnTo>
                      <a:pt x="119508" y="18795"/>
                    </a:lnTo>
                    <a:lnTo>
                      <a:pt x="129921" y="7493"/>
                    </a:lnTo>
                    <a:lnTo>
                      <a:pt x="136145" y="3301"/>
                    </a:lnTo>
                    <a:lnTo>
                      <a:pt x="143002" y="762"/>
                    </a:lnTo>
                    <a:lnTo>
                      <a:pt x="151893" y="0"/>
                    </a:lnTo>
                    <a:lnTo>
                      <a:pt x="161164" y="0"/>
                    </a:lnTo>
                    <a:lnTo>
                      <a:pt x="175387" y="4064"/>
                    </a:lnTo>
                    <a:lnTo>
                      <a:pt x="187706" y="12064"/>
                    </a:lnTo>
                    <a:lnTo>
                      <a:pt x="192787" y="16890"/>
                    </a:lnTo>
                    <a:lnTo>
                      <a:pt x="197359" y="23368"/>
                    </a:lnTo>
                    <a:lnTo>
                      <a:pt x="199390" y="28956"/>
                    </a:lnTo>
                    <a:lnTo>
                      <a:pt x="199390" y="35433"/>
                    </a:lnTo>
                    <a:lnTo>
                      <a:pt x="193930" y="46355"/>
                    </a:lnTo>
                    <a:lnTo>
                      <a:pt x="187706" y="56514"/>
                    </a:lnTo>
                    <a:lnTo>
                      <a:pt x="178943" y="67056"/>
                    </a:lnTo>
                    <a:lnTo>
                      <a:pt x="169292" y="75438"/>
                    </a:lnTo>
                    <a:lnTo>
                      <a:pt x="156972" y="82550"/>
                    </a:lnTo>
                    <a:lnTo>
                      <a:pt x="145034" y="89408"/>
                    </a:lnTo>
                    <a:lnTo>
                      <a:pt x="130684" y="94614"/>
                    </a:lnTo>
                    <a:lnTo>
                      <a:pt x="116078" y="98806"/>
                    </a:lnTo>
                    <a:lnTo>
                      <a:pt x="85980" y="103251"/>
                    </a:lnTo>
                    <a:lnTo>
                      <a:pt x="55118" y="101472"/>
                    </a:lnTo>
                    <a:lnTo>
                      <a:pt x="40514" y="98806"/>
                    </a:lnTo>
                    <a:lnTo>
                      <a:pt x="25400" y="95376"/>
                    </a:lnTo>
                    <a:lnTo>
                      <a:pt x="12320" y="89408"/>
                    </a:lnTo>
                    <a:lnTo>
                      <a:pt x="0" y="82550"/>
                    </a:lnTo>
                    <a:close/>
                  </a:path>
                </a:pathLst>
              </a:custGeom>
              <a:solidFill>
                <a:srgbClr val="7F7F7F"/>
              </a:solidFill>
              <a:ln w="0" cap="flat" cmpd="sng" algn="ctr">
                <a:solidFill>
                  <a:srgbClr val="7F7F7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2833370" y="4215129"/>
                <a:ext cx="199391" cy="102872"/>
              </a:xfrm>
              <a:custGeom>
                <a:avLst/>
                <a:gdLst/>
                <a:ahLst/>
                <a:cxnLst/>
                <a:rect l="0" t="0" r="0" b="0"/>
                <a:pathLst>
                  <a:path w="199391" h="102872">
                    <a:moveTo>
                      <a:pt x="0" y="83821"/>
                    </a:moveTo>
                    <a:lnTo>
                      <a:pt x="11430" y="87630"/>
                    </a:lnTo>
                    <a:lnTo>
                      <a:pt x="26669" y="95250"/>
                    </a:lnTo>
                    <a:lnTo>
                      <a:pt x="41909" y="99061"/>
                    </a:lnTo>
                    <a:lnTo>
                      <a:pt x="53340" y="99061"/>
                    </a:lnTo>
                    <a:lnTo>
                      <a:pt x="83819" y="102871"/>
                    </a:lnTo>
                    <a:lnTo>
                      <a:pt x="115569" y="99061"/>
                    </a:lnTo>
                    <a:lnTo>
                      <a:pt x="130809" y="95250"/>
                    </a:lnTo>
                    <a:lnTo>
                      <a:pt x="146050" y="87630"/>
                    </a:lnTo>
                    <a:lnTo>
                      <a:pt x="157480" y="83821"/>
                    </a:lnTo>
                    <a:lnTo>
                      <a:pt x="168909" y="76200"/>
                    </a:lnTo>
                    <a:lnTo>
                      <a:pt x="176530" y="64771"/>
                    </a:lnTo>
                    <a:lnTo>
                      <a:pt x="187959" y="57150"/>
                    </a:lnTo>
                    <a:lnTo>
                      <a:pt x="195580" y="45721"/>
                    </a:lnTo>
                    <a:lnTo>
                      <a:pt x="199390" y="34291"/>
                    </a:lnTo>
                    <a:lnTo>
                      <a:pt x="199390" y="26671"/>
                    </a:lnTo>
                    <a:lnTo>
                      <a:pt x="195580" y="22861"/>
                    </a:lnTo>
                    <a:lnTo>
                      <a:pt x="191769" y="15241"/>
                    </a:lnTo>
                    <a:lnTo>
                      <a:pt x="187959" y="11430"/>
                    </a:lnTo>
                    <a:lnTo>
                      <a:pt x="176530" y="3811"/>
                    </a:lnTo>
                    <a:lnTo>
                      <a:pt x="161290" y="0"/>
                    </a:lnTo>
                    <a:lnTo>
                      <a:pt x="149859" y="0"/>
                    </a:lnTo>
                    <a:lnTo>
                      <a:pt x="142240" y="0"/>
                    </a:lnTo>
                    <a:lnTo>
                      <a:pt x="134619" y="0"/>
                    </a:lnTo>
                    <a:lnTo>
                      <a:pt x="130809" y="7621"/>
                    </a:lnTo>
                    <a:lnTo>
                      <a:pt x="119380" y="19050"/>
                    </a:lnTo>
                    <a:lnTo>
                      <a:pt x="107950" y="30480"/>
                    </a:lnTo>
                    <a:lnTo>
                      <a:pt x="91440" y="49530"/>
                    </a:lnTo>
                    <a:lnTo>
                      <a:pt x="83819" y="53341"/>
                    </a:lnTo>
                    <a:lnTo>
                      <a:pt x="72390" y="60961"/>
                    </a:lnTo>
                    <a:lnTo>
                      <a:pt x="57150" y="68580"/>
                    </a:lnTo>
                    <a:lnTo>
                      <a:pt x="41909" y="76200"/>
                    </a:lnTo>
                    <a:lnTo>
                      <a:pt x="22859" y="8001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2884170" y="4281551"/>
                <a:ext cx="199263" cy="103378"/>
              </a:xfrm>
              <a:custGeom>
                <a:avLst/>
                <a:gdLst/>
                <a:ahLst/>
                <a:cxnLst/>
                <a:rect l="0" t="0" r="0" b="0"/>
                <a:pathLst>
                  <a:path w="199263" h="103378">
                    <a:moveTo>
                      <a:pt x="23875" y="80009"/>
                    </a:moveTo>
                    <a:lnTo>
                      <a:pt x="43180" y="74676"/>
                    </a:lnTo>
                    <a:lnTo>
                      <a:pt x="59690" y="69850"/>
                    </a:lnTo>
                    <a:lnTo>
                      <a:pt x="72897" y="62610"/>
                    </a:lnTo>
                    <a:lnTo>
                      <a:pt x="84455" y="55879"/>
                    </a:lnTo>
                    <a:lnTo>
                      <a:pt x="94106" y="49021"/>
                    </a:lnTo>
                    <a:lnTo>
                      <a:pt x="109093" y="33654"/>
                    </a:lnTo>
                    <a:lnTo>
                      <a:pt x="119506" y="18922"/>
                    </a:lnTo>
                    <a:lnTo>
                      <a:pt x="129921" y="8001"/>
                    </a:lnTo>
                    <a:lnTo>
                      <a:pt x="136016" y="3428"/>
                    </a:lnTo>
                    <a:lnTo>
                      <a:pt x="143002" y="762"/>
                    </a:lnTo>
                    <a:lnTo>
                      <a:pt x="151891" y="0"/>
                    </a:lnTo>
                    <a:lnTo>
                      <a:pt x="162306" y="0"/>
                    </a:lnTo>
                    <a:lnTo>
                      <a:pt x="175387" y="4190"/>
                    </a:lnTo>
                    <a:lnTo>
                      <a:pt x="188849" y="12064"/>
                    </a:lnTo>
                    <a:lnTo>
                      <a:pt x="193928" y="17018"/>
                    </a:lnTo>
                    <a:lnTo>
                      <a:pt x="197357" y="23368"/>
                    </a:lnTo>
                    <a:lnTo>
                      <a:pt x="199262" y="29083"/>
                    </a:lnTo>
                    <a:lnTo>
                      <a:pt x="199262" y="35559"/>
                    </a:lnTo>
                    <a:lnTo>
                      <a:pt x="194690" y="46482"/>
                    </a:lnTo>
                    <a:lnTo>
                      <a:pt x="187706" y="57784"/>
                    </a:lnTo>
                    <a:lnTo>
                      <a:pt x="179959" y="67183"/>
                    </a:lnTo>
                    <a:lnTo>
                      <a:pt x="169290" y="75819"/>
                    </a:lnTo>
                    <a:lnTo>
                      <a:pt x="157987" y="83439"/>
                    </a:lnTo>
                    <a:lnTo>
                      <a:pt x="144906" y="89789"/>
                    </a:lnTo>
                    <a:lnTo>
                      <a:pt x="130682" y="94741"/>
                    </a:lnTo>
                    <a:lnTo>
                      <a:pt x="116840" y="98806"/>
                    </a:lnTo>
                    <a:lnTo>
                      <a:pt x="85978" y="103377"/>
                    </a:lnTo>
                    <a:lnTo>
                      <a:pt x="55499" y="101853"/>
                    </a:lnTo>
                    <a:lnTo>
                      <a:pt x="40512" y="98806"/>
                    </a:lnTo>
                    <a:lnTo>
                      <a:pt x="26162" y="95503"/>
                    </a:lnTo>
                    <a:lnTo>
                      <a:pt x="12319" y="89789"/>
                    </a:lnTo>
                    <a:lnTo>
                      <a:pt x="0" y="82677"/>
                    </a:lnTo>
                    <a:close/>
                  </a:path>
                </a:pathLst>
              </a:custGeom>
              <a:solidFill>
                <a:srgbClr val="7F7F7F"/>
              </a:solidFill>
              <a:ln w="0" cap="flat" cmpd="sng" algn="ctr">
                <a:solidFill>
                  <a:srgbClr val="7F7F7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2882900" y="4279900"/>
                <a:ext cx="200661" cy="105410"/>
              </a:xfrm>
              <a:custGeom>
                <a:avLst/>
                <a:gdLst/>
                <a:ahLst/>
                <a:cxnLst/>
                <a:rect l="0" t="0" r="0" b="0"/>
                <a:pathLst>
                  <a:path w="200661" h="105410">
                    <a:moveTo>
                      <a:pt x="0" y="82550"/>
                    </a:moveTo>
                    <a:lnTo>
                      <a:pt x="15239" y="93979"/>
                    </a:lnTo>
                    <a:lnTo>
                      <a:pt x="26670" y="97790"/>
                    </a:lnTo>
                    <a:lnTo>
                      <a:pt x="41910" y="101600"/>
                    </a:lnTo>
                    <a:lnTo>
                      <a:pt x="58420" y="105409"/>
                    </a:lnTo>
                    <a:lnTo>
                      <a:pt x="85089" y="105409"/>
                    </a:lnTo>
                    <a:lnTo>
                      <a:pt x="119379" y="101600"/>
                    </a:lnTo>
                    <a:lnTo>
                      <a:pt x="134620" y="97790"/>
                    </a:lnTo>
                    <a:lnTo>
                      <a:pt x="146050" y="93979"/>
                    </a:lnTo>
                    <a:lnTo>
                      <a:pt x="158750" y="86359"/>
                    </a:lnTo>
                    <a:lnTo>
                      <a:pt x="170179" y="74929"/>
                    </a:lnTo>
                    <a:lnTo>
                      <a:pt x="181610" y="71120"/>
                    </a:lnTo>
                    <a:lnTo>
                      <a:pt x="189229" y="55879"/>
                    </a:lnTo>
                    <a:lnTo>
                      <a:pt x="196850" y="48259"/>
                    </a:lnTo>
                    <a:lnTo>
                      <a:pt x="200660" y="38100"/>
                    </a:lnTo>
                    <a:lnTo>
                      <a:pt x="200660" y="30479"/>
                    </a:lnTo>
                    <a:lnTo>
                      <a:pt x="196850" y="22859"/>
                    </a:lnTo>
                    <a:lnTo>
                      <a:pt x="196850" y="19050"/>
                    </a:lnTo>
                    <a:lnTo>
                      <a:pt x="193039" y="11429"/>
                    </a:lnTo>
                    <a:lnTo>
                      <a:pt x="177800" y="7620"/>
                    </a:lnTo>
                    <a:lnTo>
                      <a:pt x="162560" y="0"/>
                    </a:lnTo>
                    <a:lnTo>
                      <a:pt x="154939" y="0"/>
                    </a:lnTo>
                    <a:lnTo>
                      <a:pt x="146050" y="0"/>
                    </a:lnTo>
                    <a:lnTo>
                      <a:pt x="138429" y="7620"/>
                    </a:lnTo>
                    <a:lnTo>
                      <a:pt x="130810" y="11429"/>
                    </a:lnTo>
                    <a:lnTo>
                      <a:pt x="123189" y="19050"/>
                    </a:lnTo>
                    <a:lnTo>
                      <a:pt x="111760" y="34290"/>
                    </a:lnTo>
                    <a:lnTo>
                      <a:pt x="96520" y="52070"/>
                    </a:lnTo>
                    <a:lnTo>
                      <a:pt x="85089" y="55879"/>
                    </a:lnTo>
                    <a:lnTo>
                      <a:pt x="73660" y="63500"/>
                    </a:lnTo>
                    <a:lnTo>
                      <a:pt x="62229" y="71120"/>
                    </a:lnTo>
                    <a:lnTo>
                      <a:pt x="46989" y="74929"/>
                    </a:lnTo>
                    <a:lnTo>
                      <a:pt x="26670" y="825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2988691" y="4380357"/>
                <a:ext cx="199264" cy="103759"/>
              </a:xfrm>
              <a:custGeom>
                <a:avLst/>
                <a:gdLst/>
                <a:ahLst/>
                <a:cxnLst/>
                <a:rect l="0" t="0" r="0" b="0"/>
                <a:pathLst>
                  <a:path w="199264" h="103759">
                    <a:moveTo>
                      <a:pt x="22732" y="80390"/>
                    </a:moveTo>
                    <a:lnTo>
                      <a:pt x="43179" y="75057"/>
                    </a:lnTo>
                    <a:lnTo>
                      <a:pt x="59689" y="69850"/>
                    </a:lnTo>
                    <a:lnTo>
                      <a:pt x="72770" y="64134"/>
                    </a:lnTo>
                    <a:lnTo>
                      <a:pt x="84328" y="56260"/>
                    </a:lnTo>
                    <a:lnTo>
                      <a:pt x="93598" y="49529"/>
                    </a:lnTo>
                    <a:lnTo>
                      <a:pt x="107823" y="34035"/>
                    </a:lnTo>
                    <a:lnTo>
                      <a:pt x="119507" y="19303"/>
                    </a:lnTo>
                    <a:lnTo>
                      <a:pt x="129920" y="8001"/>
                    </a:lnTo>
                    <a:lnTo>
                      <a:pt x="136016" y="3428"/>
                    </a:lnTo>
                    <a:lnTo>
                      <a:pt x="143001" y="1143"/>
                    </a:lnTo>
                    <a:lnTo>
                      <a:pt x="151891" y="0"/>
                    </a:lnTo>
                    <a:lnTo>
                      <a:pt x="161416" y="0"/>
                    </a:lnTo>
                    <a:lnTo>
                      <a:pt x="175386" y="4571"/>
                    </a:lnTo>
                    <a:lnTo>
                      <a:pt x="188467" y="13208"/>
                    </a:lnTo>
                    <a:lnTo>
                      <a:pt x="193801" y="17398"/>
                    </a:lnTo>
                    <a:lnTo>
                      <a:pt x="197357" y="23495"/>
                    </a:lnTo>
                    <a:lnTo>
                      <a:pt x="199263" y="29464"/>
                    </a:lnTo>
                    <a:lnTo>
                      <a:pt x="199263" y="35559"/>
                    </a:lnTo>
                    <a:lnTo>
                      <a:pt x="194563" y="46863"/>
                    </a:lnTo>
                    <a:lnTo>
                      <a:pt x="187706" y="57784"/>
                    </a:lnTo>
                    <a:lnTo>
                      <a:pt x="178816" y="67564"/>
                    </a:lnTo>
                    <a:lnTo>
                      <a:pt x="169163" y="76200"/>
                    </a:lnTo>
                    <a:lnTo>
                      <a:pt x="157988" y="83820"/>
                    </a:lnTo>
                    <a:lnTo>
                      <a:pt x="144526" y="89789"/>
                    </a:lnTo>
                    <a:lnTo>
                      <a:pt x="130682" y="95122"/>
                    </a:lnTo>
                    <a:lnTo>
                      <a:pt x="116332" y="99314"/>
                    </a:lnTo>
                    <a:lnTo>
                      <a:pt x="85851" y="103758"/>
                    </a:lnTo>
                    <a:lnTo>
                      <a:pt x="55117" y="101853"/>
                    </a:lnTo>
                    <a:lnTo>
                      <a:pt x="40385" y="99314"/>
                    </a:lnTo>
                    <a:lnTo>
                      <a:pt x="25400" y="95884"/>
                    </a:lnTo>
                    <a:lnTo>
                      <a:pt x="12319" y="89789"/>
                    </a:lnTo>
                    <a:lnTo>
                      <a:pt x="0" y="83058"/>
                    </a:lnTo>
                    <a:close/>
                  </a:path>
                </a:pathLst>
              </a:custGeom>
              <a:solidFill>
                <a:srgbClr val="7F7F7F"/>
              </a:solidFill>
              <a:ln w="0" cap="flat" cmpd="sng" algn="ctr">
                <a:solidFill>
                  <a:srgbClr val="7F7F7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2987039" y="4381500"/>
                <a:ext cx="200662" cy="101601"/>
              </a:xfrm>
              <a:custGeom>
                <a:avLst/>
                <a:gdLst/>
                <a:ahLst/>
                <a:cxnLst/>
                <a:rect l="0" t="0" r="0" b="0"/>
                <a:pathLst>
                  <a:path w="200662" h="101601">
                    <a:moveTo>
                      <a:pt x="0" y="82550"/>
                    </a:moveTo>
                    <a:lnTo>
                      <a:pt x="15240" y="90170"/>
                    </a:lnTo>
                    <a:lnTo>
                      <a:pt x="26671" y="93979"/>
                    </a:lnTo>
                    <a:lnTo>
                      <a:pt x="41911" y="97790"/>
                    </a:lnTo>
                    <a:lnTo>
                      <a:pt x="58421" y="101600"/>
                    </a:lnTo>
                    <a:lnTo>
                      <a:pt x="88900" y="101600"/>
                    </a:lnTo>
                    <a:lnTo>
                      <a:pt x="119381" y="97790"/>
                    </a:lnTo>
                    <a:lnTo>
                      <a:pt x="134621" y="93979"/>
                    </a:lnTo>
                    <a:lnTo>
                      <a:pt x="146050" y="90170"/>
                    </a:lnTo>
                    <a:lnTo>
                      <a:pt x="157481" y="82550"/>
                    </a:lnTo>
                    <a:lnTo>
                      <a:pt x="170181" y="74929"/>
                    </a:lnTo>
                    <a:lnTo>
                      <a:pt x="181611" y="64770"/>
                    </a:lnTo>
                    <a:lnTo>
                      <a:pt x="189231" y="57150"/>
                    </a:lnTo>
                    <a:lnTo>
                      <a:pt x="196850" y="45720"/>
                    </a:lnTo>
                    <a:lnTo>
                      <a:pt x="200661" y="34290"/>
                    </a:lnTo>
                    <a:lnTo>
                      <a:pt x="200661" y="30479"/>
                    </a:lnTo>
                    <a:lnTo>
                      <a:pt x="196850" y="22859"/>
                    </a:lnTo>
                    <a:lnTo>
                      <a:pt x="196850" y="15240"/>
                    </a:lnTo>
                    <a:lnTo>
                      <a:pt x="193040" y="11429"/>
                    </a:lnTo>
                    <a:lnTo>
                      <a:pt x="177800" y="3809"/>
                    </a:lnTo>
                    <a:lnTo>
                      <a:pt x="162561" y="0"/>
                    </a:lnTo>
                    <a:lnTo>
                      <a:pt x="153671" y="0"/>
                    </a:lnTo>
                    <a:lnTo>
                      <a:pt x="146050" y="0"/>
                    </a:lnTo>
                    <a:lnTo>
                      <a:pt x="138431" y="3809"/>
                    </a:lnTo>
                    <a:lnTo>
                      <a:pt x="130811" y="7620"/>
                    </a:lnTo>
                    <a:lnTo>
                      <a:pt x="123190" y="19050"/>
                    </a:lnTo>
                    <a:lnTo>
                      <a:pt x="111761" y="30479"/>
                    </a:lnTo>
                    <a:lnTo>
                      <a:pt x="96521" y="49529"/>
                    </a:lnTo>
                    <a:lnTo>
                      <a:pt x="88900" y="53340"/>
                    </a:lnTo>
                    <a:lnTo>
                      <a:pt x="77471" y="64770"/>
                    </a:lnTo>
                    <a:lnTo>
                      <a:pt x="62231" y="67309"/>
                    </a:lnTo>
                    <a:lnTo>
                      <a:pt x="45721" y="74929"/>
                    </a:lnTo>
                    <a:lnTo>
                      <a:pt x="22861" y="7874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2903473" y="4345304"/>
                <a:ext cx="235841" cy="112777"/>
              </a:xfrm>
              <a:custGeom>
                <a:avLst/>
                <a:gdLst/>
                <a:ahLst/>
                <a:cxnLst/>
                <a:rect l="0" t="0" r="0" b="0"/>
                <a:pathLst>
                  <a:path w="235841" h="112777">
                    <a:moveTo>
                      <a:pt x="23877" y="89409"/>
                    </a:moveTo>
                    <a:lnTo>
                      <a:pt x="43943" y="84582"/>
                    </a:lnTo>
                    <a:lnTo>
                      <a:pt x="61596" y="78486"/>
                    </a:lnTo>
                    <a:lnTo>
                      <a:pt x="76328" y="71374"/>
                    </a:lnTo>
                    <a:lnTo>
                      <a:pt x="89790" y="63755"/>
                    </a:lnTo>
                    <a:lnTo>
                      <a:pt x="100203" y="55880"/>
                    </a:lnTo>
                    <a:lnTo>
                      <a:pt x="118365" y="38481"/>
                    </a:lnTo>
                    <a:lnTo>
                      <a:pt x="134112" y="22606"/>
                    </a:lnTo>
                    <a:lnTo>
                      <a:pt x="149987" y="9525"/>
                    </a:lnTo>
                    <a:lnTo>
                      <a:pt x="157988" y="5335"/>
                    </a:lnTo>
                    <a:lnTo>
                      <a:pt x="167641" y="1905"/>
                    </a:lnTo>
                    <a:lnTo>
                      <a:pt x="178054" y="0"/>
                    </a:lnTo>
                    <a:lnTo>
                      <a:pt x="190374" y="0"/>
                    </a:lnTo>
                    <a:lnTo>
                      <a:pt x="206249" y="3430"/>
                    </a:lnTo>
                    <a:lnTo>
                      <a:pt x="221997" y="10923"/>
                    </a:lnTo>
                    <a:lnTo>
                      <a:pt x="228219" y="16256"/>
                    </a:lnTo>
                    <a:lnTo>
                      <a:pt x="233172" y="21591"/>
                    </a:lnTo>
                    <a:lnTo>
                      <a:pt x="235840" y="27560"/>
                    </a:lnTo>
                    <a:lnTo>
                      <a:pt x="235840" y="34417"/>
                    </a:lnTo>
                    <a:lnTo>
                      <a:pt x="231649" y="48261"/>
                    </a:lnTo>
                    <a:lnTo>
                      <a:pt x="223902" y="61087"/>
                    </a:lnTo>
                    <a:lnTo>
                      <a:pt x="213106" y="72391"/>
                    </a:lnTo>
                    <a:lnTo>
                      <a:pt x="201169" y="82678"/>
                    </a:lnTo>
                    <a:lnTo>
                      <a:pt x="185802" y="91313"/>
                    </a:lnTo>
                    <a:lnTo>
                      <a:pt x="170307" y="98044"/>
                    </a:lnTo>
                    <a:lnTo>
                      <a:pt x="153797" y="104141"/>
                    </a:lnTo>
                    <a:lnTo>
                      <a:pt x="135256" y="108331"/>
                    </a:lnTo>
                    <a:lnTo>
                      <a:pt x="97537" y="112776"/>
                    </a:lnTo>
                    <a:lnTo>
                      <a:pt x="78994" y="112776"/>
                    </a:lnTo>
                    <a:lnTo>
                      <a:pt x="60453" y="112015"/>
                    </a:lnTo>
                    <a:lnTo>
                      <a:pt x="43943" y="109474"/>
                    </a:lnTo>
                    <a:lnTo>
                      <a:pt x="27306" y="104903"/>
                    </a:lnTo>
                    <a:lnTo>
                      <a:pt x="13462" y="99949"/>
                    </a:lnTo>
                    <a:lnTo>
                      <a:pt x="0" y="92075"/>
                    </a:lnTo>
                    <a:close/>
                  </a:path>
                </a:pathLst>
              </a:custGeom>
              <a:solidFill>
                <a:srgbClr val="999999"/>
              </a:solidFill>
              <a:ln w="0" cap="flat" cmpd="sng" algn="ctr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2905760" y="4343400"/>
                <a:ext cx="231141" cy="116841"/>
              </a:xfrm>
              <a:custGeom>
                <a:avLst/>
                <a:gdLst/>
                <a:ahLst/>
                <a:cxnLst/>
                <a:rect l="0" t="0" r="0" b="0"/>
                <a:pathLst>
                  <a:path w="231141" h="116841">
                    <a:moveTo>
                      <a:pt x="0" y="95250"/>
                    </a:moveTo>
                    <a:lnTo>
                      <a:pt x="11429" y="102870"/>
                    </a:lnTo>
                    <a:lnTo>
                      <a:pt x="24129" y="105409"/>
                    </a:lnTo>
                    <a:lnTo>
                      <a:pt x="43179" y="109220"/>
                    </a:lnTo>
                    <a:lnTo>
                      <a:pt x="58419" y="113029"/>
                    </a:lnTo>
                    <a:lnTo>
                      <a:pt x="77469" y="116840"/>
                    </a:lnTo>
                    <a:lnTo>
                      <a:pt x="96519" y="116840"/>
                    </a:lnTo>
                    <a:lnTo>
                      <a:pt x="135890" y="109220"/>
                    </a:lnTo>
                    <a:lnTo>
                      <a:pt x="151129" y="105409"/>
                    </a:lnTo>
                    <a:lnTo>
                      <a:pt x="170179" y="99059"/>
                    </a:lnTo>
                    <a:lnTo>
                      <a:pt x="185419" y="91440"/>
                    </a:lnTo>
                    <a:lnTo>
                      <a:pt x="196850" y="83820"/>
                    </a:lnTo>
                    <a:lnTo>
                      <a:pt x="212090" y="76200"/>
                    </a:lnTo>
                    <a:lnTo>
                      <a:pt x="219710" y="64770"/>
                    </a:lnTo>
                    <a:lnTo>
                      <a:pt x="227329" y="49529"/>
                    </a:lnTo>
                    <a:lnTo>
                      <a:pt x="231140" y="34290"/>
                    </a:lnTo>
                    <a:lnTo>
                      <a:pt x="231140" y="30479"/>
                    </a:lnTo>
                    <a:lnTo>
                      <a:pt x="231140" y="22859"/>
                    </a:lnTo>
                    <a:lnTo>
                      <a:pt x="227329" y="19050"/>
                    </a:lnTo>
                    <a:lnTo>
                      <a:pt x="219710" y="11429"/>
                    </a:lnTo>
                    <a:lnTo>
                      <a:pt x="204469" y="7620"/>
                    </a:lnTo>
                    <a:lnTo>
                      <a:pt x="189229" y="0"/>
                    </a:lnTo>
                    <a:lnTo>
                      <a:pt x="173990" y="0"/>
                    </a:lnTo>
                    <a:lnTo>
                      <a:pt x="166369" y="3809"/>
                    </a:lnTo>
                    <a:lnTo>
                      <a:pt x="158750" y="7620"/>
                    </a:lnTo>
                    <a:lnTo>
                      <a:pt x="147319" y="11429"/>
                    </a:lnTo>
                    <a:lnTo>
                      <a:pt x="135890" y="22859"/>
                    </a:lnTo>
                    <a:lnTo>
                      <a:pt x="115569" y="41909"/>
                    </a:lnTo>
                    <a:lnTo>
                      <a:pt x="100329" y="57150"/>
                    </a:lnTo>
                    <a:lnTo>
                      <a:pt x="88900" y="64770"/>
                    </a:lnTo>
                    <a:lnTo>
                      <a:pt x="73660" y="76200"/>
                    </a:lnTo>
                    <a:lnTo>
                      <a:pt x="58419" y="80009"/>
                    </a:lnTo>
                    <a:lnTo>
                      <a:pt x="43179" y="87629"/>
                    </a:lnTo>
                    <a:lnTo>
                      <a:pt x="24129" y="9144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739140" y="3797300"/>
                <a:ext cx="120269" cy="123317"/>
              </a:xfrm>
              <a:custGeom>
                <a:avLst/>
                <a:gdLst/>
                <a:ahLst/>
                <a:cxnLst/>
                <a:rect l="0" t="0" r="0" b="0"/>
                <a:pathLst>
                  <a:path w="120269" h="123317">
                    <a:moveTo>
                      <a:pt x="3555" y="25272"/>
                    </a:moveTo>
                    <a:lnTo>
                      <a:pt x="8890" y="17398"/>
                    </a:lnTo>
                    <a:lnTo>
                      <a:pt x="17779" y="10540"/>
                    </a:lnTo>
                    <a:lnTo>
                      <a:pt x="27051" y="6477"/>
                    </a:lnTo>
                    <a:lnTo>
                      <a:pt x="38989" y="1904"/>
                    </a:lnTo>
                    <a:lnTo>
                      <a:pt x="49403" y="0"/>
                    </a:lnTo>
                    <a:lnTo>
                      <a:pt x="60579" y="1142"/>
                    </a:lnTo>
                    <a:lnTo>
                      <a:pt x="70230" y="2666"/>
                    </a:lnTo>
                    <a:lnTo>
                      <a:pt x="83312" y="10540"/>
                    </a:lnTo>
                    <a:lnTo>
                      <a:pt x="94107" y="19939"/>
                    </a:lnTo>
                    <a:lnTo>
                      <a:pt x="101854" y="31369"/>
                    </a:lnTo>
                    <a:lnTo>
                      <a:pt x="107187" y="45973"/>
                    </a:lnTo>
                    <a:lnTo>
                      <a:pt x="111379" y="61467"/>
                    </a:lnTo>
                    <a:lnTo>
                      <a:pt x="114935" y="80390"/>
                    </a:lnTo>
                    <a:lnTo>
                      <a:pt x="117601" y="101091"/>
                    </a:lnTo>
                    <a:lnTo>
                      <a:pt x="120268" y="123316"/>
                    </a:lnTo>
                    <a:lnTo>
                      <a:pt x="111379" y="113919"/>
                    </a:lnTo>
                    <a:lnTo>
                      <a:pt x="101854" y="106045"/>
                    </a:lnTo>
                    <a:lnTo>
                      <a:pt x="81787" y="93979"/>
                    </a:lnTo>
                    <a:lnTo>
                      <a:pt x="61722" y="84454"/>
                    </a:lnTo>
                    <a:lnTo>
                      <a:pt x="41275" y="76961"/>
                    </a:lnTo>
                    <a:lnTo>
                      <a:pt x="23494" y="70103"/>
                    </a:lnTo>
                    <a:lnTo>
                      <a:pt x="10794" y="61467"/>
                    </a:lnTo>
                    <a:lnTo>
                      <a:pt x="5461" y="56260"/>
                    </a:lnTo>
                    <a:lnTo>
                      <a:pt x="1904" y="50165"/>
                    </a:lnTo>
                    <a:lnTo>
                      <a:pt x="0" y="42671"/>
                    </a:lnTo>
                    <a:lnTo>
                      <a:pt x="0" y="33909"/>
                    </a:lnTo>
                    <a:close/>
                  </a:path>
                </a:pathLst>
              </a:custGeom>
              <a:solidFill>
                <a:srgbClr val="4C4C4C"/>
              </a:solidFill>
              <a:ln w="0" cap="flat" cmpd="sng" algn="ctr">
                <a:solidFill>
                  <a:srgbClr val="4C4C4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739140" y="3797300"/>
                <a:ext cx="119380" cy="124460"/>
              </a:xfrm>
              <a:custGeom>
                <a:avLst/>
                <a:gdLst/>
                <a:ahLst/>
                <a:cxnLst/>
                <a:rect l="0" t="0" r="0" b="0"/>
                <a:pathLst>
                  <a:path w="119380" h="124460">
                    <a:moveTo>
                      <a:pt x="0" y="33020"/>
                    </a:moveTo>
                    <a:lnTo>
                      <a:pt x="0" y="40640"/>
                    </a:lnTo>
                    <a:lnTo>
                      <a:pt x="3810" y="52070"/>
                    </a:lnTo>
                    <a:lnTo>
                      <a:pt x="3810" y="55879"/>
                    </a:lnTo>
                    <a:lnTo>
                      <a:pt x="7619" y="63500"/>
                    </a:lnTo>
                    <a:lnTo>
                      <a:pt x="24129" y="67309"/>
                    </a:lnTo>
                    <a:lnTo>
                      <a:pt x="43179" y="74929"/>
                    </a:lnTo>
                    <a:lnTo>
                      <a:pt x="62229" y="86359"/>
                    </a:lnTo>
                    <a:lnTo>
                      <a:pt x="81279" y="93979"/>
                    </a:lnTo>
                    <a:lnTo>
                      <a:pt x="104140" y="105409"/>
                    </a:lnTo>
                    <a:lnTo>
                      <a:pt x="111760" y="116840"/>
                    </a:lnTo>
                    <a:lnTo>
                      <a:pt x="119379" y="124459"/>
                    </a:lnTo>
                    <a:lnTo>
                      <a:pt x="119379" y="101600"/>
                    </a:lnTo>
                    <a:lnTo>
                      <a:pt x="115570" y="78740"/>
                    </a:lnTo>
                    <a:lnTo>
                      <a:pt x="111760" y="63500"/>
                    </a:lnTo>
                    <a:lnTo>
                      <a:pt x="107949" y="44450"/>
                    </a:lnTo>
                    <a:lnTo>
                      <a:pt x="104140" y="29209"/>
                    </a:lnTo>
                    <a:lnTo>
                      <a:pt x="92710" y="19050"/>
                    </a:lnTo>
                    <a:lnTo>
                      <a:pt x="85090" y="11429"/>
                    </a:lnTo>
                    <a:lnTo>
                      <a:pt x="69850" y="3809"/>
                    </a:lnTo>
                    <a:lnTo>
                      <a:pt x="62229" y="0"/>
                    </a:lnTo>
                    <a:lnTo>
                      <a:pt x="50800" y="0"/>
                    </a:lnTo>
                    <a:lnTo>
                      <a:pt x="39369" y="0"/>
                    </a:lnTo>
                    <a:lnTo>
                      <a:pt x="27940" y="7620"/>
                    </a:lnTo>
                    <a:lnTo>
                      <a:pt x="19050" y="11429"/>
                    </a:lnTo>
                    <a:lnTo>
                      <a:pt x="7619" y="19050"/>
                    </a:lnTo>
                    <a:lnTo>
                      <a:pt x="3810" y="254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705230" y="3812032"/>
                <a:ext cx="130304" cy="125222"/>
              </a:xfrm>
              <a:custGeom>
                <a:avLst/>
                <a:gdLst/>
                <a:ahLst/>
                <a:cxnLst/>
                <a:rect l="0" t="0" r="0" b="0"/>
                <a:pathLst>
                  <a:path w="130304" h="125222">
                    <a:moveTo>
                      <a:pt x="2286" y="24891"/>
                    </a:moveTo>
                    <a:lnTo>
                      <a:pt x="8510" y="17271"/>
                    </a:lnTo>
                    <a:lnTo>
                      <a:pt x="17400" y="10540"/>
                    </a:lnTo>
                    <a:lnTo>
                      <a:pt x="27051" y="5207"/>
                    </a:lnTo>
                    <a:lnTo>
                      <a:pt x="37465" y="1904"/>
                    </a:lnTo>
                    <a:lnTo>
                      <a:pt x="49022" y="0"/>
                    </a:lnTo>
                    <a:lnTo>
                      <a:pt x="60579" y="0"/>
                    </a:lnTo>
                    <a:lnTo>
                      <a:pt x="69724" y="2666"/>
                    </a:lnTo>
                    <a:lnTo>
                      <a:pt x="84836" y="9397"/>
                    </a:lnTo>
                    <a:lnTo>
                      <a:pt x="96393" y="19177"/>
                    </a:lnTo>
                    <a:lnTo>
                      <a:pt x="106046" y="31241"/>
                    </a:lnTo>
                    <a:lnTo>
                      <a:pt x="112903" y="45593"/>
                    </a:lnTo>
                    <a:lnTo>
                      <a:pt x="119127" y="62991"/>
                    </a:lnTo>
                    <a:lnTo>
                      <a:pt x="123317" y="81026"/>
                    </a:lnTo>
                    <a:lnTo>
                      <a:pt x="126873" y="102615"/>
                    </a:lnTo>
                    <a:lnTo>
                      <a:pt x="130303" y="125221"/>
                    </a:lnTo>
                    <a:lnTo>
                      <a:pt x="120650" y="115443"/>
                    </a:lnTo>
                    <a:lnTo>
                      <a:pt x="110998" y="107822"/>
                    </a:lnTo>
                    <a:lnTo>
                      <a:pt x="90171" y="95758"/>
                    </a:lnTo>
                    <a:lnTo>
                      <a:pt x="68200" y="86359"/>
                    </a:lnTo>
                    <a:lnTo>
                      <a:pt x="46228" y="79247"/>
                    </a:lnTo>
                    <a:lnTo>
                      <a:pt x="27051" y="71627"/>
                    </a:lnTo>
                    <a:lnTo>
                      <a:pt x="11939" y="62229"/>
                    </a:lnTo>
                    <a:lnTo>
                      <a:pt x="5843" y="56896"/>
                    </a:lnTo>
                    <a:lnTo>
                      <a:pt x="2286" y="50164"/>
                    </a:lnTo>
                    <a:lnTo>
                      <a:pt x="0" y="42164"/>
                    </a:lnTo>
                    <a:lnTo>
                      <a:pt x="0" y="33527"/>
                    </a:lnTo>
                    <a:close/>
                  </a:path>
                </a:pathLst>
              </a:custGeom>
              <a:solidFill>
                <a:srgbClr val="666666"/>
              </a:solidFill>
              <a:ln w="0" cap="flat" cmpd="sng" algn="ctr">
                <a:solidFill>
                  <a:srgbClr val="6666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704850" y="3812540"/>
                <a:ext cx="130811" cy="124461"/>
              </a:xfrm>
              <a:custGeom>
                <a:avLst/>
                <a:gdLst/>
                <a:ahLst/>
                <a:cxnLst/>
                <a:rect l="0" t="0" r="0" b="0"/>
                <a:pathLst>
                  <a:path w="130811" h="124461">
                    <a:moveTo>
                      <a:pt x="0" y="33019"/>
                    </a:moveTo>
                    <a:lnTo>
                      <a:pt x="0" y="40639"/>
                    </a:lnTo>
                    <a:lnTo>
                      <a:pt x="3809" y="48260"/>
                    </a:lnTo>
                    <a:lnTo>
                      <a:pt x="7619" y="55880"/>
                    </a:lnTo>
                    <a:lnTo>
                      <a:pt x="11430" y="59689"/>
                    </a:lnTo>
                    <a:lnTo>
                      <a:pt x="26669" y="71119"/>
                    </a:lnTo>
                    <a:lnTo>
                      <a:pt x="45719" y="78739"/>
                    </a:lnTo>
                    <a:lnTo>
                      <a:pt x="69850" y="86360"/>
                    </a:lnTo>
                    <a:lnTo>
                      <a:pt x="92709" y="93980"/>
                    </a:lnTo>
                    <a:lnTo>
                      <a:pt x="111760" y="105410"/>
                    </a:lnTo>
                    <a:lnTo>
                      <a:pt x="119380" y="116839"/>
                    </a:lnTo>
                    <a:lnTo>
                      <a:pt x="130810" y="124460"/>
                    </a:lnTo>
                    <a:lnTo>
                      <a:pt x="127000" y="101600"/>
                    </a:lnTo>
                    <a:lnTo>
                      <a:pt x="127000" y="82550"/>
                    </a:lnTo>
                    <a:lnTo>
                      <a:pt x="119380" y="63500"/>
                    </a:lnTo>
                    <a:lnTo>
                      <a:pt x="115569" y="44450"/>
                    </a:lnTo>
                    <a:lnTo>
                      <a:pt x="107950" y="29210"/>
                    </a:lnTo>
                    <a:lnTo>
                      <a:pt x="96519" y="17780"/>
                    </a:lnTo>
                    <a:lnTo>
                      <a:pt x="85090" y="7619"/>
                    </a:lnTo>
                    <a:lnTo>
                      <a:pt x="69850" y="3810"/>
                    </a:lnTo>
                    <a:lnTo>
                      <a:pt x="62230" y="0"/>
                    </a:lnTo>
                    <a:lnTo>
                      <a:pt x="49530" y="0"/>
                    </a:lnTo>
                    <a:lnTo>
                      <a:pt x="38100" y="3810"/>
                    </a:lnTo>
                    <a:lnTo>
                      <a:pt x="26669" y="3810"/>
                    </a:lnTo>
                    <a:lnTo>
                      <a:pt x="19050" y="10160"/>
                    </a:lnTo>
                    <a:lnTo>
                      <a:pt x="7619" y="17780"/>
                    </a:lnTo>
                    <a:lnTo>
                      <a:pt x="3809" y="254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640841" y="3817239"/>
                <a:ext cx="141098" cy="132081"/>
              </a:xfrm>
              <a:custGeom>
                <a:avLst/>
                <a:gdLst/>
                <a:ahLst/>
                <a:cxnLst/>
                <a:rect l="0" t="0" r="0" b="0"/>
                <a:pathLst>
                  <a:path w="141098" h="132081">
                    <a:moveTo>
                      <a:pt x="2667" y="24257"/>
                    </a:moveTo>
                    <a:lnTo>
                      <a:pt x="8890" y="16256"/>
                    </a:lnTo>
                    <a:lnTo>
                      <a:pt x="17018" y="10668"/>
                    </a:lnTo>
                    <a:lnTo>
                      <a:pt x="27432" y="5333"/>
                    </a:lnTo>
                    <a:lnTo>
                      <a:pt x="37846" y="1905"/>
                    </a:lnTo>
                    <a:lnTo>
                      <a:pt x="49403" y="0"/>
                    </a:lnTo>
                    <a:lnTo>
                      <a:pt x="60960" y="0"/>
                    </a:lnTo>
                    <a:lnTo>
                      <a:pt x="70232" y="1905"/>
                    </a:lnTo>
                    <a:lnTo>
                      <a:pt x="85979" y="9525"/>
                    </a:lnTo>
                    <a:lnTo>
                      <a:pt x="100203" y="19684"/>
                    </a:lnTo>
                    <a:lnTo>
                      <a:pt x="111379" y="33655"/>
                    </a:lnTo>
                    <a:lnTo>
                      <a:pt x="120270" y="49149"/>
                    </a:lnTo>
                    <a:lnTo>
                      <a:pt x="127254" y="67182"/>
                    </a:lnTo>
                    <a:lnTo>
                      <a:pt x="133350" y="87121"/>
                    </a:lnTo>
                    <a:lnTo>
                      <a:pt x="137668" y="109474"/>
                    </a:lnTo>
                    <a:lnTo>
                      <a:pt x="141097" y="132080"/>
                    </a:lnTo>
                    <a:lnTo>
                      <a:pt x="131827" y="123444"/>
                    </a:lnTo>
                    <a:lnTo>
                      <a:pt x="121793" y="115443"/>
                    </a:lnTo>
                    <a:lnTo>
                      <a:pt x="99060" y="102615"/>
                    </a:lnTo>
                    <a:lnTo>
                      <a:pt x="75565" y="92075"/>
                    </a:lnTo>
                    <a:lnTo>
                      <a:pt x="52071" y="83820"/>
                    </a:lnTo>
                    <a:lnTo>
                      <a:pt x="30861" y="75057"/>
                    </a:lnTo>
                    <a:lnTo>
                      <a:pt x="21210" y="70612"/>
                    </a:lnTo>
                    <a:lnTo>
                      <a:pt x="13463" y="64515"/>
                    </a:lnTo>
                    <a:lnTo>
                      <a:pt x="7367" y="58546"/>
                    </a:lnTo>
                    <a:lnTo>
                      <a:pt x="2667" y="50926"/>
                    </a:lnTo>
                    <a:lnTo>
                      <a:pt x="0" y="43052"/>
                    </a:lnTo>
                    <a:lnTo>
                      <a:pt x="0" y="32893"/>
                    </a:lnTo>
                    <a:close/>
                  </a:path>
                </a:pathLst>
              </a:custGeom>
              <a:solidFill>
                <a:srgbClr val="999999"/>
              </a:solidFill>
              <a:ln w="0" cap="flat" cmpd="sng" algn="ctr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1" name="Полилиния 160"/>
              <p:cNvSpPr/>
              <p:nvPr/>
            </p:nvSpPr>
            <p:spPr>
              <a:xfrm>
                <a:off x="642619" y="3816350"/>
                <a:ext cx="139701" cy="130810"/>
              </a:xfrm>
              <a:custGeom>
                <a:avLst/>
                <a:gdLst/>
                <a:ahLst/>
                <a:cxnLst/>
                <a:rect l="0" t="0" r="0" b="0"/>
                <a:pathLst>
                  <a:path w="139701" h="130810">
                    <a:moveTo>
                      <a:pt x="0" y="33020"/>
                    </a:moveTo>
                    <a:lnTo>
                      <a:pt x="0" y="44450"/>
                    </a:lnTo>
                    <a:lnTo>
                      <a:pt x="0" y="52070"/>
                    </a:lnTo>
                    <a:lnTo>
                      <a:pt x="8890" y="59690"/>
                    </a:lnTo>
                    <a:lnTo>
                      <a:pt x="12700" y="67309"/>
                    </a:lnTo>
                    <a:lnTo>
                      <a:pt x="20321" y="71120"/>
                    </a:lnTo>
                    <a:lnTo>
                      <a:pt x="31750" y="74929"/>
                    </a:lnTo>
                    <a:lnTo>
                      <a:pt x="50800" y="82550"/>
                    </a:lnTo>
                    <a:lnTo>
                      <a:pt x="73661" y="93979"/>
                    </a:lnTo>
                    <a:lnTo>
                      <a:pt x="96521" y="101600"/>
                    </a:lnTo>
                    <a:lnTo>
                      <a:pt x="120650" y="116840"/>
                    </a:lnTo>
                    <a:lnTo>
                      <a:pt x="132081" y="124459"/>
                    </a:lnTo>
                    <a:lnTo>
                      <a:pt x="139700" y="130809"/>
                    </a:lnTo>
                    <a:lnTo>
                      <a:pt x="135890" y="109220"/>
                    </a:lnTo>
                    <a:lnTo>
                      <a:pt x="132081" y="90170"/>
                    </a:lnTo>
                    <a:lnTo>
                      <a:pt x="124461" y="67309"/>
                    </a:lnTo>
                    <a:lnTo>
                      <a:pt x="120650" y="48259"/>
                    </a:lnTo>
                    <a:lnTo>
                      <a:pt x="111761" y="33020"/>
                    </a:lnTo>
                    <a:lnTo>
                      <a:pt x="100331" y="21590"/>
                    </a:lnTo>
                    <a:lnTo>
                      <a:pt x="85090" y="10159"/>
                    </a:lnTo>
                    <a:lnTo>
                      <a:pt x="69850" y="3809"/>
                    </a:lnTo>
                    <a:lnTo>
                      <a:pt x="58421" y="0"/>
                    </a:lnTo>
                    <a:lnTo>
                      <a:pt x="46990" y="0"/>
                    </a:lnTo>
                    <a:lnTo>
                      <a:pt x="35561" y="3809"/>
                    </a:lnTo>
                    <a:lnTo>
                      <a:pt x="24131" y="6350"/>
                    </a:lnTo>
                    <a:lnTo>
                      <a:pt x="16511" y="10159"/>
                    </a:lnTo>
                    <a:lnTo>
                      <a:pt x="8890" y="17779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Полилиния 161"/>
              <p:cNvSpPr/>
              <p:nvPr/>
            </p:nvSpPr>
            <p:spPr>
              <a:xfrm>
                <a:off x="577976" y="3807078"/>
                <a:ext cx="123826" cy="119636"/>
              </a:xfrm>
              <a:custGeom>
                <a:avLst/>
                <a:gdLst/>
                <a:ahLst/>
                <a:cxnLst/>
                <a:rect l="0" t="0" r="0" b="0"/>
                <a:pathLst>
                  <a:path w="123826" h="119636">
                    <a:moveTo>
                      <a:pt x="2414" y="24131"/>
                    </a:moveTo>
                    <a:lnTo>
                      <a:pt x="8890" y="17400"/>
                    </a:lnTo>
                    <a:lnTo>
                      <a:pt x="16637" y="10161"/>
                    </a:lnTo>
                    <a:lnTo>
                      <a:pt x="27051" y="4954"/>
                    </a:lnTo>
                    <a:lnTo>
                      <a:pt x="37465" y="1525"/>
                    </a:lnTo>
                    <a:lnTo>
                      <a:pt x="49022" y="0"/>
                    </a:lnTo>
                    <a:lnTo>
                      <a:pt x="59436" y="0"/>
                    </a:lnTo>
                    <a:lnTo>
                      <a:pt x="69089" y="2287"/>
                    </a:lnTo>
                    <a:lnTo>
                      <a:pt x="83312" y="9399"/>
                    </a:lnTo>
                    <a:lnTo>
                      <a:pt x="92965" y="17781"/>
                    </a:lnTo>
                    <a:lnTo>
                      <a:pt x="99950" y="29464"/>
                    </a:lnTo>
                    <a:lnTo>
                      <a:pt x="104522" y="43054"/>
                    </a:lnTo>
                    <a:lnTo>
                      <a:pt x="108332" y="58548"/>
                    </a:lnTo>
                    <a:lnTo>
                      <a:pt x="112268" y="76581"/>
                    </a:lnTo>
                    <a:lnTo>
                      <a:pt x="117222" y="97282"/>
                    </a:lnTo>
                    <a:lnTo>
                      <a:pt x="123825" y="119635"/>
                    </a:lnTo>
                    <a:lnTo>
                      <a:pt x="114936" y="110872"/>
                    </a:lnTo>
                    <a:lnTo>
                      <a:pt x="104903" y="103379"/>
                    </a:lnTo>
                    <a:lnTo>
                      <a:pt x="84836" y="91313"/>
                    </a:lnTo>
                    <a:lnTo>
                      <a:pt x="64008" y="82677"/>
                    </a:lnTo>
                    <a:lnTo>
                      <a:pt x="42800" y="74676"/>
                    </a:lnTo>
                    <a:lnTo>
                      <a:pt x="25147" y="68707"/>
                    </a:lnTo>
                    <a:lnTo>
                      <a:pt x="11176" y="60325"/>
                    </a:lnTo>
                    <a:lnTo>
                      <a:pt x="5843" y="55118"/>
                    </a:lnTo>
                    <a:lnTo>
                      <a:pt x="2414" y="48642"/>
                    </a:lnTo>
                    <a:lnTo>
                      <a:pt x="0" y="41911"/>
                    </a:lnTo>
                    <a:lnTo>
                      <a:pt x="0" y="33275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3" name="Полилиния 162"/>
              <p:cNvSpPr/>
              <p:nvPr/>
            </p:nvSpPr>
            <p:spPr>
              <a:xfrm>
                <a:off x="577850" y="3808729"/>
                <a:ext cx="123191" cy="116842"/>
              </a:xfrm>
              <a:custGeom>
                <a:avLst/>
                <a:gdLst/>
                <a:ahLst/>
                <a:cxnLst/>
                <a:rect l="0" t="0" r="0" b="0"/>
                <a:pathLst>
                  <a:path w="123191" h="116842">
                    <a:moveTo>
                      <a:pt x="0" y="33021"/>
                    </a:moveTo>
                    <a:lnTo>
                      <a:pt x="0" y="40641"/>
                    </a:lnTo>
                    <a:lnTo>
                      <a:pt x="3809" y="44450"/>
                    </a:lnTo>
                    <a:lnTo>
                      <a:pt x="7619" y="52071"/>
                    </a:lnTo>
                    <a:lnTo>
                      <a:pt x="11430" y="55880"/>
                    </a:lnTo>
                    <a:lnTo>
                      <a:pt x="26669" y="67311"/>
                    </a:lnTo>
                    <a:lnTo>
                      <a:pt x="41909" y="74930"/>
                    </a:lnTo>
                    <a:lnTo>
                      <a:pt x="64769" y="78741"/>
                    </a:lnTo>
                    <a:lnTo>
                      <a:pt x="85090" y="90171"/>
                    </a:lnTo>
                    <a:lnTo>
                      <a:pt x="107950" y="101600"/>
                    </a:lnTo>
                    <a:lnTo>
                      <a:pt x="115569" y="109221"/>
                    </a:lnTo>
                    <a:lnTo>
                      <a:pt x="123190" y="116841"/>
                    </a:lnTo>
                    <a:lnTo>
                      <a:pt x="119380" y="97791"/>
                    </a:lnTo>
                    <a:lnTo>
                      <a:pt x="111759" y="74930"/>
                    </a:lnTo>
                    <a:lnTo>
                      <a:pt x="107950" y="55880"/>
                    </a:lnTo>
                    <a:lnTo>
                      <a:pt x="104140" y="40641"/>
                    </a:lnTo>
                    <a:lnTo>
                      <a:pt x="100330" y="29211"/>
                    </a:lnTo>
                    <a:lnTo>
                      <a:pt x="92709" y="17780"/>
                    </a:lnTo>
                    <a:lnTo>
                      <a:pt x="85090" y="7621"/>
                    </a:lnTo>
                    <a:lnTo>
                      <a:pt x="68580" y="0"/>
                    </a:lnTo>
                    <a:lnTo>
                      <a:pt x="60959" y="0"/>
                    </a:lnTo>
                    <a:lnTo>
                      <a:pt x="49530" y="0"/>
                    </a:lnTo>
                    <a:lnTo>
                      <a:pt x="38100" y="0"/>
                    </a:lnTo>
                    <a:lnTo>
                      <a:pt x="26669" y="3811"/>
                    </a:lnTo>
                    <a:lnTo>
                      <a:pt x="19050" y="7621"/>
                    </a:lnTo>
                    <a:lnTo>
                      <a:pt x="7619" y="17780"/>
                    </a:lnTo>
                    <a:lnTo>
                      <a:pt x="3809" y="2159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4" name="Полилиния 163"/>
              <p:cNvSpPr/>
              <p:nvPr/>
            </p:nvSpPr>
            <p:spPr>
              <a:xfrm>
                <a:off x="498983" y="3807840"/>
                <a:ext cx="144526" cy="124843"/>
              </a:xfrm>
              <a:custGeom>
                <a:avLst/>
                <a:gdLst/>
                <a:ahLst/>
                <a:cxnLst/>
                <a:rect l="0" t="0" r="0" b="0"/>
                <a:pathLst>
                  <a:path w="144526" h="124843">
                    <a:moveTo>
                      <a:pt x="2667" y="24131"/>
                    </a:moveTo>
                    <a:lnTo>
                      <a:pt x="8508" y="16638"/>
                    </a:lnTo>
                    <a:lnTo>
                      <a:pt x="16636" y="10161"/>
                    </a:lnTo>
                    <a:lnTo>
                      <a:pt x="26161" y="5335"/>
                    </a:lnTo>
                    <a:lnTo>
                      <a:pt x="37846" y="1525"/>
                    </a:lnTo>
                    <a:lnTo>
                      <a:pt x="49022" y="0"/>
                    </a:lnTo>
                    <a:lnTo>
                      <a:pt x="59817" y="0"/>
                    </a:lnTo>
                    <a:lnTo>
                      <a:pt x="70230" y="2668"/>
                    </a:lnTo>
                    <a:lnTo>
                      <a:pt x="85979" y="8637"/>
                    </a:lnTo>
                    <a:lnTo>
                      <a:pt x="99822" y="18162"/>
                    </a:lnTo>
                    <a:lnTo>
                      <a:pt x="112140" y="30988"/>
                    </a:lnTo>
                    <a:lnTo>
                      <a:pt x="121793" y="44577"/>
                    </a:lnTo>
                    <a:lnTo>
                      <a:pt x="129921" y="61850"/>
                    </a:lnTo>
                    <a:lnTo>
                      <a:pt x="135762" y="81154"/>
                    </a:lnTo>
                    <a:lnTo>
                      <a:pt x="141097" y="101474"/>
                    </a:lnTo>
                    <a:lnTo>
                      <a:pt x="144525" y="124842"/>
                    </a:lnTo>
                    <a:lnTo>
                      <a:pt x="135762" y="115444"/>
                    </a:lnTo>
                    <a:lnTo>
                      <a:pt x="125348" y="107569"/>
                    </a:lnTo>
                    <a:lnTo>
                      <a:pt x="102489" y="96520"/>
                    </a:lnTo>
                    <a:lnTo>
                      <a:pt x="77850" y="87123"/>
                    </a:lnTo>
                    <a:lnTo>
                      <a:pt x="54355" y="80011"/>
                    </a:lnTo>
                    <a:lnTo>
                      <a:pt x="32385" y="73152"/>
                    </a:lnTo>
                    <a:lnTo>
                      <a:pt x="22733" y="68707"/>
                    </a:lnTo>
                    <a:lnTo>
                      <a:pt x="14986" y="63755"/>
                    </a:lnTo>
                    <a:lnTo>
                      <a:pt x="8128" y="57786"/>
                    </a:lnTo>
                    <a:lnTo>
                      <a:pt x="3429" y="50927"/>
                    </a:lnTo>
                    <a:lnTo>
                      <a:pt x="761" y="43054"/>
                    </a:lnTo>
                    <a:lnTo>
                      <a:pt x="0" y="32513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5" name="Полилиния 164"/>
              <p:cNvSpPr/>
              <p:nvPr/>
            </p:nvSpPr>
            <p:spPr>
              <a:xfrm>
                <a:off x="496569" y="3808729"/>
                <a:ext cx="146051" cy="124462"/>
              </a:xfrm>
              <a:custGeom>
                <a:avLst/>
                <a:gdLst/>
                <a:ahLst/>
                <a:cxnLst/>
                <a:rect l="0" t="0" r="0" b="0"/>
                <a:pathLst>
                  <a:path w="146051" h="124462">
                    <a:moveTo>
                      <a:pt x="0" y="33021"/>
                    </a:moveTo>
                    <a:lnTo>
                      <a:pt x="3811" y="40641"/>
                    </a:lnTo>
                    <a:lnTo>
                      <a:pt x="7621" y="52071"/>
                    </a:lnTo>
                    <a:lnTo>
                      <a:pt x="11431" y="55880"/>
                    </a:lnTo>
                    <a:lnTo>
                      <a:pt x="19050" y="63500"/>
                    </a:lnTo>
                    <a:lnTo>
                      <a:pt x="26671" y="67311"/>
                    </a:lnTo>
                    <a:lnTo>
                      <a:pt x="34290" y="71121"/>
                    </a:lnTo>
                    <a:lnTo>
                      <a:pt x="58421" y="78741"/>
                    </a:lnTo>
                    <a:lnTo>
                      <a:pt x="81281" y="86361"/>
                    </a:lnTo>
                    <a:lnTo>
                      <a:pt x="107950" y="97791"/>
                    </a:lnTo>
                    <a:lnTo>
                      <a:pt x="127000" y="109221"/>
                    </a:lnTo>
                    <a:lnTo>
                      <a:pt x="138431" y="116841"/>
                    </a:lnTo>
                    <a:lnTo>
                      <a:pt x="146050" y="124461"/>
                    </a:lnTo>
                    <a:lnTo>
                      <a:pt x="142240" y="101600"/>
                    </a:lnTo>
                    <a:lnTo>
                      <a:pt x="138431" y="78741"/>
                    </a:lnTo>
                    <a:lnTo>
                      <a:pt x="130811" y="63500"/>
                    </a:lnTo>
                    <a:lnTo>
                      <a:pt x="123190" y="44450"/>
                    </a:lnTo>
                    <a:lnTo>
                      <a:pt x="115571" y="29211"/>
                    </a:lnTo>
                    <a:lnTo>
                      <a:pt x="100331" y="17780"/>
                    </a:lnTo>
                    <a:lnTo>
                      <a:pt x="88900" y="7621"/>
                    </a:lnTo>
                    <a:lnTo>
                      <a:pt x="73661" y="0"/>
                    </a:lnTo>
                    <a:lnTo>
                      <a:pt x="62231" y="0"/>
                    </a:lnTo>
                    <a:lnTo>
                      <a:pt x="54611" y="0"/>
                    </a:lnTo>
                    <a:lnTo>
                      <a:pt x="41911" y="0"/>
                    </a:lnTo>
                    <a:lnTo>
                      <a:pt x="30481" y="7621"/>
                    </a:lnTo>
                    <a:lnTo>
                      <a:pt x="19050" y="11430"/>
                    </a:lnTo>
                    <a:lnTo>
                      <a:pt x="11431" y="17780"/>
                    </a:lnTo>
                    <a:lnTo>
                      <a:pt x="3811" y="2159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6" name="Полилиния 165"/>
              <p:cNvSpPr/>
              <p:nvPr/>
            </p:nvSpPr>
            <p:spPr>
              <a:xfrm>
                <a:off x="2529839" y="4421123"/>
                <a:ext cx="213235" cy="106047"/>
              </a:xfrm>
              <a:custGeom>
                <a:avLst/>
                <a:gdLst/>
                <a:ahLst/>
                <a:cxnLst/>
                <a:rect l="0" t="0" r="0" b="0"/>
                <a:pathLst>
                  <a:path w="213235" h="106047">
                    <a:moveTo>
                      <a:pt x="6224" y="24892"/>
                    </a:moveTo>
                    <a:lnTo>
                      <a:pt x="10415" y="21591"/>
                    </a:lnTo>
                    <a:lnTo>
                      <a:pt x="15875" y="16256"/>
                    </a:lnTo>
                    <a:lnTo>
                      <a:pt x="17018" y="10161"/>
                    </a:lnTo>
                    <a:lnTo>
                      <a:pt x="15875" y="6859"/>
                    </a:lnTo>
                    <a:lnTo>
                      <a:pt x="13462" y="1524"/>
                    </a:lnTo>
                    <a:lnTo>
                      <a:pt x="22734" y="0"/>
                    </a:lnTo>
                    <a:lnTo>
                      <a:pt x="33528" y="0"/>
                    </a:lnTo>
                    <a:lnTo>
                      <a:pt x="46737" y="1524"/>
                    </a:lnTo>
                    <a:lnTo>
                      <a:pt x="59818" y="5335"/>
                    </a:lnTo>
                    <a:lnTo>
                      <a:pt x="89916" y="13590"/>
                    </a:lnTo>
                    <a:lnTo>
                      <a:pt x="120269" y="27560"/>
                    </a:lnTo>
                    <a:lnTo>
                      <a:pt x="149987" y="44197"/>
                    </a:lnTo>
                    <a:lnTo>
                      <a:pt x="177419" y="63755"/>
                    </a:lnTo>
                    <a:lnTo>
                      <a:pt x="188977" y="73915"/>
                    </a:lnTo>
                    <a:lnTo>
                      <a:pt x="199390" y="84202"/>
                    </a:lnTo>
                    <a:lnTo>
                      <a:pt x="207011" y="94742"/>
                    </a:lnTo>
                    <a:lnTo>
                      <a:pt x="213234" y="106046"/>
                    </a:lnTo>
                    <a:lnTo>
                      <a:pt x="189358" y="92837"/>
                    </a:lnTo>
                    <a:lnTo>
                      <a:pt x="163068" y="81916"/>
                    </a:lnTo>
                    <a:lnTo>
                      <a:pt x="135383" y="71755"/>
                    </a:lnTo>
                    <a:lnTo>
                      <a:pt x="107188" y="61849"/>
                    </a:lnTo>
                    <a:lnTo>
                      <a:pt x="50165" y="45721"/>
                    </a:lnTo>
                    <a:lnTo>
                      <a:pt x="23877" y="37719"/>
                    </a:lnTo>
                    <a:lnTo>
                      <a:pt x="0" y="29084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7" name="Полилиния 166"/>
              <p:cNvSpPr/>
              <p:nvPr/>
            </p:nvSpPr>
            <p:spPr>
              <a:xfrm>
                <a:off x="2532379" y="4419600"/>
                <a:ext cx="212092" cy="109221"/>
              </a:xfrm>
              <a:custGeom>
                <a:avLst/>
                <a:gdLst/>
                <a:ahLst/>
                <a:cxnLst/>
                <a:rect l="0" t="0" r="0" b="0"/>
                <a:pathLst>
                  <a:path w="212092" h="109221">
                    <a:moveTo>
                      <a:pt x="0" y="29209"/>
                    </a:moveTo>
                    <a:lnTo>
                      <a:pt x="22860" y="40640"/>
                    </a:lnTo>
                    <a:lnTo>
                      <a:pt x="45721" y="44450"/>
                    </a:lnTo>
                    <a:lnTo>
                      <a:pt x="104141" y="63500"/>
                    </a:lnTo>
                    <a:lnTo>
                      <a:pt x="134621" y="74929"/>
                    </a:lnTo>
                    <a:lnTo>
                      <a:pt x="161291" y="82550"/>
                    </a:lnTo>
                    <a:lnTo>
                      <a:pt x="185421" y="93979"/>
                    </a:lnTo>
                    <a:lnTo>
                      <a:pt x="212091" y="109220"/>
                    </a:lnTo>
                    <a:lnTo>
                      <a:pt x="204471" y="97790"/>
                    </a:lnTo>
                    <a:lnTo>
                      <a:pt x="196850" y="86359"/>
                    </a:lnTo>
                    <a:lnTo>
                      <a:pt x="185421" y="74929"/>
                    </a:lnTo>
                    <a:lnTo>
                      <a:pt x="172721" y="63500"/>
                    </a:lnTo>
                    <a:lnTo>
                      <a:pt x="146050" y="44450"/>
                    </a:lnTo>
                    <a:lnTo>
                      <a:pt x="115571" y="26670"/>
                    </a:lnTo>
                    <a:lnTo>
                      <a:pt x="88900" y="15240"/>
                    </a:lnTo>
                    <a:lnTo>
                      <a:pt x="57150" y="7620"/>
                    </a:lnTo>
                    <a:lnTo>
                      <a:pt x="45721" y="3809"/>
                    </a:lnTo>
                    <a:lnTo>
                      <a:pt x="30481" y="0"/>
                    </a:lnTo>
                    <a:lnTo>
                      <a:pt x="22860" y="0"/>
                    </a:lnTo>
                    <a:lnTo>
                      <a:pt x="11431" y="3809"/>
                    </a:lnTo>
                    <a:lnTo>
                      <a:pt x="11431" y="7620"/>
                    </a:lnTo>
                    <a:lnTo>
                      <a:pt x="15241" y="11429"/>
                    </a:lnTo>
                    <a:lnTo>
                      <a:pt x="11431" y="19050"/>
                    </a:lnTo>
                    <a:lnTo>
                      <a:pt x="7621" y="22859"/>
                    </a:lnTo>
                    <a:lnTo>
                      <a:pt x="3810" y="2667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2520950" y="4450207"/>
                <a:ext cx="202820" cy="99188"/>
              </a:xfrm>
              <a:custGeom>
                <a:avLst/>
                <a:gdLst/>
                <a:ahLst/>
                <a:cxnLst/>
                <a:rect l="0" t="0" r="0" b="0"/>
                <a:pathLst>
                  <a:path w="202820" h="99188">
                    <a:moveTo>
                      <a:pt x="8127" y="15494"/>
                    </a:moveTo>
                    <a:lnTo>
                      <a:pt x="13589" y="13970"/>
                    </a:lnTo>
                    <a:lnTo>
                      <a:pt x="18923" y="10540"/>
                    </a:lnTo>
                    <a:lnTo>
                      <a:pt x="18923" y="6350"/>
                    </a:lnTo>
                    <a:lnTo>
                      <a:pt x="15113" y="0"/>
                    </a:lnTo>
                    <a:lnTo>
                      <a:pt x="42417" y="0"/>
                    </a:lnTo>
                    <a:lnTo>
                      <a:pt x="69469" y="4571"/>
                    </a:lnTo>
                    <a:lnTo>
                      <a:pt x="97535" y="13208"/>
                    </a:lnTo>
                    <a:lnTo>
                      <a:pt x="124967" y="26034"/>
                    </a:lnTo>
                    <a:lnTo>
                      <a:pt x="150367" y="40766"/>
                    </a:lnTo>
                    <a:lnTo>
                      <a:pt x="171957" y="58801"/>
                    </a:lnTo>
                    <a:lnTo>
                      <a:pt x="190500" y="77723"/>
                    </a:lnTo>
                    <a:lnTo>
                      <a:pt x="202819" y="99187"/>
                    </a:lnTo>
                    <a:lnTo>
                      <a:pt x="178942" y="85597"/>
                    </a:lnTo>
                    <a:lnTo>
                      <a:pt x="152780" y="72389"/>
                    </a:lnTo>
                    <a:lnTo>
                      <a:pt x="95630" y="48259"/>
                    </a:lnTo>
                    <a:lnTo>
                      <a:pt x="67945" y="38862"/>
                    </a:lnTo>
                    <a:lnTo>
                      <a:pt x="41655" y="30479"/>
                    </a:lnTo>
                    <a:lnTo>
                      <a:pt x="18923" y="23368"/>
                    </a:lnTo>
                    <a:lnTo>
                      <a:pt x="0" y="18414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2520950" y="4448809"/>
                <a:ext cx="204471" cy="102871"/>
              </a:xfrm>
              <a:custGeom>
                <a:avLst/>
                <a:gdLst/>
                <a:ahLst/>
                <a:cxnLst/>
                <a:rect l="0" t="0" r="0" b="0"/>
                <a:pathLst>
                  <a:path w="204471" h="102871">
                    <a:moveTo>
                      <a:pt x="0" y="19050"/>
                    </a:moveTo>
                    <a:lnTo>
                      <a:pt x="19050" y="22861"/>
                    </a:lnTo>
                    <a:lnTo>
                      <a:pt x="41910" y="34291"/>
                    </a:lnTo>
                    <a:lnTo>
                      <a:pt x="68579" y="38100"/>
                    </a:lnTo>
                    <a:lnTo>
                      <a:pt x="96520" y="49531"/>
                    </a:lnTo>
                    <a:lnTo>
                      <a:pt x="153670" y="72391"/>
                    </a:lnTo>
                    <a:lnTo>
                      <a:pt x="180339" y="87631"/>
                    </a:lnTo>
                    <a:lnTo>
                      <a:pt x="204470" y="102870"/>
                    </a:lnTo>
                    <a:lnTo>
                      <a:pt x="193039" y="80011"/>
                    </a:lnTo>
                    <a:lnTo>
                      <a:pt x="172720" y="60961"/>
                    </a:lnTo>
                    <a:lnTo>
                      <a:pt x="149860" y="41911"/>
                    </a:lnTo>
                    <a:lnTo>
                      <a:pt x="127000" y="26670"/>
                    </a:lnTo>
                    <a:lnTo>
                      <a:pt x="100329" y="15241"/>
                    </a:lnTo>
                    <a:lnTo>
                      <a:pt x="68579" y="3811"/>
                    </a:lnTo>
                    <a:lnTo>
                      <a:pt x="41910" y="0"/>
                    </a:lnTo>
                    <a:lnTo>
                      <a:pt x="15239" y="0"/>
                    </a:lnTo>
                    <a:lnTo>
                      <a:pt x="19050" y="7620"/>
                    </a:lnTo>
                    <a:lnTo>
                      <a:pt x="19050" y="11431"/>
                    </a:lnTo>
                    <a:lnTo>
                      <a:pt x="15239" y="15241"/>
                    </a:lnTo>
                    <a:lnTo>
                      <a:pt x="7620" y="1524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2494788" y="4469384"/>
                <a:ext cx="205105" cy="92076"/>
              </a:xfrm>
              <a:custGeom>
                <a:avLst/>
                <a:gdLst/>
                <a:ahLst/>
                <a:cxnLst/>
                <a:rect l="0" t="0" r="0" b="0"/>
                <a:pathLst>
                  <a:path w="205105" h="92076">
                    <a:moveTo>
                      <a:pt x="11557" y="17018"/>
                    </a:moveTo>
                    <a:lnTo>
                      <a:pt x="19304" y="17018"/>
                    </a:lnTo>
                    <a:lnTo>
                      <a:pt x="25400" y="15494"/>
                    </a:lnTo>
                    <a:lnTo>
                      <a:pt x="29337" y="13588"/>
                    </a:lnTo>
                    <a:lnTo>
                      <a:pt x="32766" y="8000"/>
                    </a:lnTo>
                    <a:lnTo>
                      <a:pt x="33528" y="0"/>
                    </a:lnTo>
                    <a:lnTo>
                      <a:pt x="57785" y="2667"/>
                    </a:lnTo>
                    <a:lnTo>
                      <a:pt x="83692" y="8000"/>
                    </a:lnTo>
                    <a:lnTo>
                      <a:pt x="107950" y="15494"/>
                    </a:lnTo>
                    <a:lnTo>
                      <a:pt x="132588" y="25654"/>
                    </a:lnTo>
                    <a:lnTo>
                      <a:pt x="155320" y="38862"/>
                    </a:lnTo>
                    <a:lnTo>
                      <a:pt x="175387" y="53212"/>
                    </a:lnTo>
                    <a:lnTo>
                      <a:pt x="192404" y="71374"/>
                    </a:lnTo>
                    <a:lnTo>
                      <a:pt x="205104" y="92075"/>
                    </a:lnTo>
                    <a:lnTo>
                      <a:pt x="193166" y="85344"/>
                    </a:lnTo>
                    <a:lnTo>
                      <a:pt x="180085" y="79248"/>
                    </a:lnTo>
                    <a:lnTo>
                      <a:pt x="149987" y="68706"/>
                    </a:lnTo>
                    <a:lnTo>
                      <a:pt x="117601" y="61213"/>
                    </a:lnTo>
                    <a:lnTo>
                      <a:pt x="85216" y="53212"/>
                    </a:lnTo>
                    <a:lnTo>
                      <a:pt x="54356" y="46481"/>
                    </a:lnTo>
                    <a:lnTo>
                      <a:pt x="29337" y="37719"/>
                    </a:lnTo>
                    <a:lnTo>
                      <a:pt x="18541" y="33655"/>
                    </a:lnTo>
                    <a:lnTo>
                      <a:pt x="9651" y="29082"/>
                    </a:lnTo>
                    <a:lnTo>
                      <a:pt x="3429" y="23494"/>
                    </a:lnTo>
                    <a:lnTo>
                      <a:pt x="0" y="17018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2498089" y="4471670"/>
                <a:ext cx="203201" cy="91440"/>
              </a:xfrm>
              <a:custGeom>
                <a:avLst/>
                <a:gdLst/>
                <a:ahLst/>
                <a:cxnLst/>
                <a:rect l="0" t="0" r="0" b="0"/>
                <a:pathLst>
                  <a:path w="203201" h="91440">
                    <a:moveTo>
                      <a:pt x="0" y="15239"/>
                    </a:moveTo>
                    <a:lnTo>
                      <a:pt x="0" y="22859"/>
                    </a:lnTo>
                    <a:lnTo>
                      <a:pt x="7621" y="26670"/>
                    </a:lnTo>
                    <a:lnTo>
                      <a:pt x="19050" y="30480"/>
                    </a:lnTo>
                    <a:lnTo>
                      <a:pt x="26671" y="34289"/>
                    </a:lnTo>
                    <a:lnTo>
                      <a:pt x="53340" y="45720"/>
                    </a:lnTo>
                    <a:lnTo>
                      <a:pt x="80011" y="49530"/>
                    </a:lnTo>
                    <a:lnTo>
                      <a:pt x="115571" y="57150"/>
                    </a:lnTo>
                    <a:lnTo>
                      <a:pt x="146050" y="68580"/>
                    </a:lnTo>
                    <a:lnTo>
                      <a:pt x="176531" y="76200"/>
                    </a:lnTo>
                    <a:lnTo>
                      <a:pt x="191771" y="83820"/>
                    </a:lnTo>
                    <a:lnTo>
                      <a:pt x="203200" y="91439"/>
                    </a:lnTo>
                    <a:lnTo>
                      <a:pt x="187961" y="68580"/>
                    </a:lnTo>
                    <a:lnTo>
                      <a:pt x="172721" y="49530"/>
                    </a:lnTo>
                    <a:lnTo>
                      <a:pt x="149861" y="38100"/>
                    </a:lnTo>
                    <a:lnTo>
                      <a:pt x="130811" y="22859"/>
                    </a:lnTo>
                    <a:lnTo>
                      <a:pt x="102871" y="11430"/>
                    </a:lnTo>
                    <a:lnTo>
                      <a:pt x="80011" y="3809"/>
                    </a:lnTo>
                    <a:lnTo>
                      <a:pt x="57150" y="0"/>
                    </a:lnTo>
                    <a:lnTo>
                      <a:pt x="30481" y="0"/>
                    </a:lnTo>
                    <a:lnTo>
                      <a:pt x="30481" y="3809"/>
                    </a:lnTo>
                    <a:lnTo>
                      <a:pt x="26671" y="11430"/>
                    </a:lnTo>
                    <a:lnTo>
                      <a:pt x="22861" y="11430"/>
                    </a:lnTo>
                    <a:lnTo>
                      <a:pt x="19050" y="15239"/>
                    </a:lnTo>
                    <a:lnTo>
                      <a:pt x="11431" y="1523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2465070" y="4490973"/>
                <a:ext cx="178944" cy="83694"/>
              </a:xfrm>
              <a:custGeom>
                <a:avLst/>
                <a:gdLst/>
                <a:ahLst/>
                <a:cxnLst/>
                <a:rect l="0" t="0" r="0" b="0"/>
                <a:pathLst>
                  <a:path w="178944" h="83694">
                    <a:moveTo>
                      <a:pt x="6222" y="44831"/>
                    </a:moveTo>
                    <a:lnTo>
                      <a:pt x="12319" y="42165"/>
                    </a:lnTo>
                    <a:lnTo>
                      <a:pt x="24765" y="30861"/>
                    </a:lnTo>
                    <a:lnTo>
                      <a:pt x="34290" y="16130"/>
                    </a:lnTo>
                    <a:lnTo>
                      <a:pt x="35940" y="7493"/>
                    </a:lnTo>
                    <a:lnTo>
                      <a:pt x="36703" y="0"/>
                    </a:lnTo>
                    <a:lnTo>
                      <a:pt x="57150" y="0"/>
                    </a:lnTo>
                    <a:lnTo>
                      <a:pt x="77088" y="3303"/>
                    </a:lnTo>
                    <a:lnTo>
                      <a:pt x="98297" y="9398"/>
                    </a:lnTo>
                    <a:lnTo>
                      <a:pt x="117602" y="18035"/>
                    </a:lnTo>
                    <a:lnTo>
                      <a:pt x="135762" y="30099"/>
                    </a:lnTo>
                    <a:lnTo>
                      <a:pt x="152653" y="45593"/>
                    </a:lnTo>
                    <a:lnTo>
                      <a:pt x="167385" y="62992"/>
                    </a:lnTo>
                    <a:lnTo>
                      <a:pt x="178943" y="83693"/>
                    </a:lnTo>
                    <a:lnTo>
                      <a:pt x="168528" y="79884"/>
                    </a:lnTo>
                    <a:lnTo>
                      <a:pt x="156209" y="78360"/>
                    </a:lnTo>
                    <a:lnTo>
                      <a:pt x="128778" y="76581"/>
                    </a:lnTo>
                    <a:lnTo>
                      <a:pt x="69469" y="78360"/>
                    </a:lnTo>
                    <a:lnTo>
                      <a:pt x="42037" y="76581"/>
                    </a:lnTo>
                    <a:lnTo>
                      <a:pt x="30860" y="75057"/>
                    </a:lnTo>
                    <a:lnTo>
                      <a:pt x="20065" y="72010"/>
                    </a:lnTo>
                    <a:lnTo>
                      <a:pt x="11175" y="68580"/>
                    </a:lnTo>
                    <a:lnTo>
                      <a:pt x="5460" y="62992"/>
                    </a:lnTo>
                    <a:lnTo>
                      <a:pt x="762" y="54992"/>
                    </a:lnTo>
                    <a:lnTo>
                      <a:pt x="0" y="46355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2466339" y="4490720"/>
                <a:ext cx="177801" cy="83821"/>
              </a:xfrm>
              <a:custGeom>
                <a:avLst/>
                <a:gdLst/>
                <a:ahLst/>
                <a:cxnLst/>
                <a:rect l="0" t="0" r="0" b="0"/>
                <a:pathLst>
                  <a:path w="177801" h="83821">
                    <a:moveTo>
                      <a:pt x="0" y="45720"/>
                    </a:moveTo>
                    <a:lnTo>
                      <a:pt x="0" y="53339"/>
                    </a:lnTo>
                    <a:lnTo>
                      <a:pt x="3811" y="64770"/>
                    </a:lnTo>
                    <a:lnTo>
                      <a:pt x="11431" y="68580"/>
                    </a:lnTo>
                    <a:lnTo>
                      <a:pt x="19050" y="72389"/>
                    </a:lnTo>
                    <a:lnTo>
                      <a:pt x="31750" y="76200"/>
                    </a:lnTo>
                    <a:lnTo>
                      <a:pt x="43181" y="80009"/>
                    </a:lnTo>
                    <a:lnTo>
                      <a:pt x="69850" y="80009"/>
                    </a:lnTo>
                    <a:lnTo>
                      <a:pt x="127000" y="80009"/>
                    </a:lnTo>
                    <a:lnTo>
                      <a:pt x="154940" y="80009"/>
                    </a:lnTo>
                    <a:lnTo>
                      <a:pt x="166371" y="80009"/>
                    </a:lnTo>
                    <a:lnTo>
                      <a:pt x="177800" y="83820"/>
                    </a:lnTo>
                    <a:lnTo>
                      <a:pt x="166371" y="64770"/>
                    </a:lnTo>
                    <a:lnTo>
                      <a:pt x="154940" y="45720"/>
                    </a:lnTo>
                    <a:lnTo>
                      <a:pt x="134621" y="30480"/>
                    </a:lnTo>
                    <a:lnTo>
                      <a:pt x="115571" y="19050"/>
                    </a:lnTo>
                    <a:lnTo>
                      <a:pt x="96521" y="7620"/>
                    </a:lnTo>
                    <a:lnTo>
                      <a:pt x="77471" y="3809"/>
                    </a:lnTo>
                    <a:lnTo>
                      <a:pt x="54611" y="0"/>
                    </a:lnTo>
                    <a:lnTo>
                      <a:pt x="39371" y="0"/>
                    </a:lnTo>
                    <a:lnTo>
                      <a:pt x="35561" y="7620"/>
                    </a:lnTo>
                    <a:lnTo>
                      <a:pt x="31750" y="15239"/>
                    </a:lnTo>
                    <a:lnTo>
                      <a:pt x="22861" y="30480"/>
                    </a:lnTo>
                    <a:lnTo>
                      <a:pt x="11431" y="41909"/>
                    </a:lnTo>
                    <a:lnTo>
                      <a:pt x="3811" y="457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2260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438404" y="2570733"/>
                <a:ext cx="476124" cy="1229234"/>
              </a:xfrm>
              <a:custGeom>
                <a:avLst/>
                <a:gdLst/>
                <a:ahLst/>
                <a:cxnLst/>
                <a:rect l="0" t="0" r="0" b="0"/>
                <a:pathLst>
                  <a:path w="476124" h="1229234">
                    <a:moveTo>
                      <a:pt x="453390" y="596265"/>
                    </a:moveTo>
                    <a:lnTo>
                      <a:pt x="433323" y="613284"/>
                    </a:lnTo>
                    <a:lnTo>
                      <a:pt x="414146" y="629921"/>
                    </a:lnTo>
                    <a:lnTo>
                      <a:pt x="396367" y="646049"/>
                    </a:lnTo>
                    <a:lnTo>
                      <a:pt x="380618" y="660781"/>
                    </a:lnTo>
                    <a:lnTo>
                      <a:pt x="366648" y="674752"/>
                    </a:lnTo>
                    <a:lnTo>
                      <a:pt x="341248" y="702311"/>
                    </a:lnTo>
                    <a:lnTo>
                      <a:pt x="321944" y="727202"/>
                    </a:lnTo>
                    <a:lnTo>
                      <a:pt x="306197" y="751332"/>
                    </a:lnTo>
                    <a:lnTo>
                      <a:pt x="293877" y="775463"/>
                    </a:lnTo>
                    <a:lnTo>
                      <a:pt x="284987" y="798831"/>
                    </a:lnTo>
                    <a:lnTo>
                      <a:pt x="278765" y="823722"/>
                    </a:lnTo>
                    <a:lnTo>
                      <a:pt x="275336" y="849376"/>
                    </a:lnTo>
                    <a:lnTo>
                      <a:pt x="272669" y="878078"/>
                    </a:lnTo>
                    <a:lnTo>
                      <a:pt x="271907" y="908177"/>
                    </a:lnTo>
                    <a:lnTo>
                      <a:pt x="270255" y="942595"/>
                    </a:lnTo>
                    <a:lnTo>
                      <a:pt x="269112" y="979551"/>
                    </a:lnTo>
                    <a:lnTo>
                      <a:pt x="267589" y="1021715"/>
                    </a:lnTo>
                    <a:lnTo>
                      <a:pt x="263779" y="1069340"/>
                    </a:lnTo>
                    <a:lnTo>
                      <a:pt x="246379" y="1064769"/>
                    </a:lnTo>
                    <a:lnTo>
                      <a:pt x="228219" y="1059434"/>
                    </a:lnTo>
                    <a:lnTo>
                      <a:pt x="185165" y="1049275"/>
                    </a:lnTo>
                    <a:lnTo>
                      <a:pt x="140334" y="1042544"/>
                    </a:lnTo>
                    <a:lnTo>
                      <a:pt x="118364" y="1041782"/>
                    </a:lnTo>
                    <a:lnTo>
                      <a:pt x="97154" y="1043306"/>
                    </a:lnTo>
                    <a:lnTo>
                      <a:pt x="77977" y="1048513"/>
                    </a:lnTo>
                    <a:lnTo>
                      <a:pt x="60579" y="1057911"/>
                    </a:lnTo>
                    <a:lnTo>
                      <a:pt x="53212" y="1064007"/>
                    </a:lnTo>
                    <a:lnTo>
                      <a:pt x="46354" y="1071500"/>
                    </a:lnTo>
                    <a:lnTo>
                      <a:pt x="40512" y="1080263"/>
                    </a:lnTo>
                    <a:lnTo>
                      <a:pt x="34416" y="1090803"/>
                    </a:lnTo>
                    <a:lnTo>
                      <a:pt x="29718" y="1101726"/>
                    </a:lnTo>
                    <a:lnTo>
                      <a:pt x="26289" y="1114933"/>
                    </a:lnTo>
                    <a:lnTo>
                      <a:pt x="23622" y="1129284"/>
                    </a:lnTo>
                    <a:lnTo>
                      <a:pt x="22859" y="1145795"/>
                    </a:lnTo>
                    <a:lnTo>
                      <a:pt x="22859" y="1163956"/>
                    </a:lnTo>
                    <a:lnTo>
                      <a:pt x="23622" y="1183895"/>
                    </a:lnTo>
                    <a:lnTo>
                      <a:pt x="25526" y="1205103"/>
                    </a:lnTo>
                    <a:lnTo>
                      <a:pt x="29718" y="1229233"/>
                    </a:lnTo>
                    <a:lnTo>
                      <a:pt x="21208" y="1219836"/>
                    </a:lnTo>
                    <a:lnTo>
                      <a:pt x="13208" y="1207008"/>
                    </a:lnTo>
                    <a:lnTo>
                      <a:pt x="7747" y="1191514"/>
                    </a:lnTo>
                    <a:lnTo>
                      <a:pt x="3555" y="1173353"/>
                    </a:lnTo>
                    <a:lnTo>
                      <a:pt x="889" y="1153414"/>
                    </a:lnTo>
                    <a:lnTo>
                      <a:pt x="0" y="1131189"/>
                    </a:lnTo>
                    <a:lnTo>
                      <a:pt x="889" y="1107821"/>
                    </a:lnTo>
                    <a:lnTo>
                      <a:pt x="2794" y="1082802"/>
                    </a:lnTo>
                    <a:lnTo>
                      <a:pt x="6222" y="1057276"/>
                    </a:lnTo>
                    <a:lnTo>
                      <a:pt x="11683" y="1030478"/>
                    </a:lnTo>
                    <a:lnTo>
                      <a:pt x="26289" y="976122"/>
                    </a:lnTo>
                    <a:lnTo>
                      <a:pt x="46354" y="921005"/>
                    </a:lnTo>
                    <a:lnTo>
                      <a:pt x="59816" y="894970"/>
                    </a:lnTo>
                    <a:lnTo>
                      <a:pt x="73659" y="869443"/>
                    </a:lnTo>
                    <a:lnTo>
                      <a:pt x="91440" y="884809"/>
                    </a:lnTo>
                    <a:lnTo>
                      <a:pt x="107950" y="898399"/>
                    </a:lnTo>
                    <a:lnTo>
                      <a:pt x="122682" y="911607"/>
                    </a:lnTo>
                    <a:lnTo>
                      <a:pt x="136905" y="923671"/>
                    </a:lnTo>
                    <a:lnTo>
                      <a:pt x="149987" y="934594"/>
                    </a:lnTo>
                    <a:lnTo>
                      <a:pt x="161162" y="944500"/>
                    </a:lnTo>
                    <a:lnTo>
                      <a:pt x="172719" y="953136"/>
                    </a:lnTo>
                    <a:lnTo>
                      <a:pt x="182372" y="960628"/>
                    </a:lnTo>
                    <a:lnTo>
                      <a:pt x="200151" y="972694"/>
                    </a:lnTo>
                    <a:lnTo>
                      <a:pt x="213233" y="981457"/>
                    </a:lnTo>
                    <a:lnTo>
                      <a:pt x="224408" y="986282"/>
                    </a:lnTo>
                    <a:lnTo>
                      <a:pt x="232537" y="988188"/>
                    </a:lnTo>
                    <a:lnTo>
                      <a:pt x="237490" y="987426"/>
                    </a:lnTo>
                    <a:lnTo>
                      <a:pt x="241046" y="982853"/>
                    </a:lnTo>
                    <a:lnTo>
                      <a:pt x="242189" y="976122"/>
                    </a:lnTo>
                    <a:lnTo>
                      <a:pt x="242189" y="966725"/>
                    </a:lnTo>
                    <a:lnTo>
                      <a:pt x="240283" y="955421"/>
                    </a:lnTo>
                    <a:lnTo>
                      <a:pt x="238633" y="941451"/>
                    </a:lnTo>
                    <a:lnTo>
                      <a:pt x="235204" y="925957"/>
                    </a:lnTo>
                    <a:lnTo>
                      <a:pt x="232537" y="908939"/>
                    </a:lnTo>
                    <a:lnTo>
                      <a:pt x="225171" y="871220"/>
                    </a:lnTo>
                    <a:lnTo>
                      <a:pt x="221741" y="828676"/>
                    </a:lnTo>
                    <a:lnTo>
                      <a:pt x="222884" y="784861"/>
                    </a:lnTo>
                    <a:lnTo>
                      <a:pt x="225171" y="762255"/>
                    </a:lnTo>
                    <a:lnTo>
                      <a:pt x="230632" y="740030"/>
                    </a:lnTo>
                    <a:lnTo>
                      <a:pt x="237490" y="717805"/>
                    </a:lnTo>
                    <a:lnTo>
                      <a:pt x="247904" y="696976"/>
                    </a:lnTo>
                    <a:lnTo>
                      <a:pt x="261493" y="676275"/>
                    </a:lnTo>
                    <a:lnTo>
                      <a:pt x="278002" y="656718"/>
                    </a:lnTo>
                    <a:lnTo>
                      <a:pt x="298069" y="637414"/>
                    </a:lnTo>
                    <a:lnTo>
                      <a:pt x="321944" y="620396"/>
                    </a:lnTo>
                    <a:lnTo>
                      <a:pt x="350139" y="605028"/>
                    </a:lnTo>
                    <a:lnTo>
                      <a:pt x="383285" y="591059"/>
                    </a:lnTo>
                    <a:lnTo>
                      <a:pt x="363219" y="544577"/>
                    </a:lnTo>
                    <a:lnTo>
                      <a:pt x="345440" y="499746"/>
                    </a:lnTo>
                    <a:lnTo>
                      <a:pt x="328929" y="457455"/>
                    </a:lnTo>
                    <a:lnTo>
                      <a:pt x="313054" y="418339"/>
                    </a:lnTo>
                    <a:lnTo>
                      <a:pt x="299973" y="380239"/>
                    </a:lnTo>
                    <a:lnTo>
                      <a:pt x="287654" y="344678"/>
                    </a:lnTo>
                    <a:lnTo>
                      <a:pt x="276097" y="311150"/>
                    </a:lnTo>
                    <a:lnTo>
                      <a:pt x="267589" y="280290"/>
                    </a:lnTo>
                    <a:lnTo>
                      <a:pt x="259841" y="251587"/>
                    </a:lnTo>
                    <a:lnTo>
                      <a:pt x="252602" y="224028"/>
                    </a:lnTo>
                    <a:lnTo>
                      <a:pt x="247904" y="199518"/>
                    </a:lnTo>
                    <a:lnTo>
                      <a:pt x="244094" y="175768"/>
                    </a:lnTo>
                    <a:lnTo>
                      <a:pt x="242189" y="154306"/>
                    </a:lnTo>
                    <a:lnTo>
                      <a:pt x="241046" y="134621"/>
                    </a:lnTo>
                    <a:lnTo>
                      <a:pt x="241046" y="116587"/>
                    </a:lnTo>
                    <a:lnTo>
                      <a:pt x="242951" y="99187"/>
                    </a:lnTo>
                    <a:lnTo>
                      <a:pt x="245618" y="84837"/>
                    </a:lnTo>
                    <a:lnTo>
                      <a:pt x="249808" y="70867"/>
                    </a:lnTo>
                    <a:lnTo>
                      <a:pt x="256032" y="58802"/>
                    </a:lnTo>
                    <a:lnTo>
                      <a:pt x="263397" y="47499"/>
                    </a:lnTo>
                    <a:lnTo>
                      <a:pt x="271018" y="38100"/>
                    </a:lnTo>
                    <a:lnTo>
                      <a:pt x="280669" y="30481"/>
                    </a:lnTo>
                    <a:lnTo>
                      <a:pt x="291846" y="23368"/>
                    </a:lnTo>
                    <a:lnTo>
                      <a:pt x="304165" y="17399"/>
                    </a:lnTo>
                    <a:lnTo>
                      <a:pt x="317372" y="12065"/>
                    </a:lnTo>
                    <a:lnTo>
                      <a:pt x="332358" y="7874"/>
                    </a:lnTo>
                    <a:lnTo>
                      <a:pt x="348233" y="4572"/>
                    </a:lnTo>
                    <a:lnTo>
                      <a:pt x="364744" y="3049"/>
                    </a:lnTo>
                    <a:lnTo>
                      <a:pt x="383285" y="1143"/>
                    </a:lnTo>
                    <a:lnTo>
                      <a:pt x="402590" y="0"/>
                    </a:lnTo>
                    <a:lnTo>
                      <a:pt x="444499" y="1143"/>
                    </a:lnTo>
                    <a:lnTo>
                      <a:pt x="425323" y="12065"/>
                    </a:lnTo>
                    <a:lnTo>
                      <a:pt x="407162" y="25274"/>
                    </a:lnTo>
                    <a:lnTo>
                      <a:pt x="391413" y="39243"/>
                    </a:lnTo>
                    <a:lnTo>
                      <a:pt x="377824" y="53594"/>
                    </a:lnTo>
                    <a:lnTo>
                      <a:pt x="365887" y="70105"/>
                    </a:lnTo>
                    <a:lnTo>
                      <a:pt x="355854" y="86361"/>
                    </a:lnTo>
                    <a:lnTo>
                      <a:pt x="348233" y="104521"/>
                    </a:lnTo>
                    <a:lnTo>
                      <a:pt x="342011" y="122556"/>
                    </a:lnTo>
                    <a:lnTo>
                      <a:pt x="336550" y="141478"/>
                    </a:lnTo>
                    <a:lnTo>
                      <a:pt x="333121" y="160274"/>
                    </a:lnTo>
                    <a:lnTo>
                      <a:pt x="331597" y="201042"/>
                    </a:lnTo>
                    <a:lnTo>
                      <a:pt x="334264" y="242190"/>
                    </a:lnTo>
                    <a:lnTo>
                      <a:pt x="341248" y="284353"/>
                    </a:lnTo>
                    <a:lnTo>
                      <a:pt x="351662" y="327787"/>
                    </a:lnTo>
                    <a:lnTo>
                      <a:pt x="365887" y="368809"/>
                    </a:lnTo>
                    <a:lnTo>
                      <a:pt x="382523" y="409956"/>
                    </a:lnTo>
                    <a:lnTo>
                      <a:pt x="399796" y="449962"/>
                    </a:lnTo>
                    <a:lnTo>
                      <a:pt x="419099" y="486918"/>
                    </a:lnTo>
                    <a:lnTo>
                      <a:pt x="438784" y="520446"/>
                    </a:lnTo>
                    <a:lnTo>
                      <a:pt x="458088" y="551434"/>
                    </a:lnTo>
                    <a:lnTo>
                      <a:pt x="476123" y="578231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446151" y="2589910"/>
                <a:ext cx="476505" cy="1210057"/>
              </a:xfrm>
              <a:custGeom>
                <a:avLst/>
                <a:gdLst/>
                <a:ahLst/>
                <a:cxnLst/>
                <a:rect l="0" t="0" r="0" b="0"/>
                <a:pathLst>
                  <a:path w="476505" h="1210057">
                    <a:moveTo>
                      <a:pt x="28193" y="1210056"/>
                    </a:moveTo>
                    <a:lnTo>
                      <a:pt x="19304" y="1200659"/>
                    </a:lnTo>
                    <a:lnTo>
                      <a:pt x="12318" y="1188593"/>
                    </a:lnTo>
                    <a:lnTo>
                      <a:pt x="7365" y="1175005"/>
                    </a:lnTo>
                    <a:lnTo>
                      <a:pt x="2667" y="1158368"/>
                    </a:lnTo>
                    <a:lnTo>
                      <a:pt x="1143" y="1139444"/>
                    </a:lnTo>
                    <a:lnTo>
                      <a:pt x="0" y="1119886"/>
                    </a:lnTo>
                    <a:lnTo>
                      <a:pt x="1143" y="1099186"/>
                    </a:lnTo>
                    <a:lnTo>
                      <a:pt x="2667" y="1075818"/>
                    </a:lnTo>
                    <a:lnTo>
                      <a:pt x="6222" y="1052323"/>
                    </a:lnTo>
                    <a:lnTo>
                      <a:pt x="11557" y="1028193"/>
                    </a:lnTo>
                    <a:lnTo>
                      <a:pt x="25526" y="977647"/>
                    </a:lnTo>
                    <a:lnTo>
                      <a:pt x="43942" y="925957"/>
                    </a:lnTo>
                    <a:lnTo>
                      <a:pt x="68707" y="875157"/>
                    </a:lnTo>
                    <a:lnTo>
                      <a:pt x="85217" y="890524"/>
                    </a:lnTo>
                    <a:lnTo>
                      <a:pt x="101854" y="904494"/>
                    </a:lnTo>
                    <a:lnTo>
                      <a:pt x="116840" y="917322"/>
                    </a:lnTo>
                    <a:lnTo>
                      <a:pt x="130682" y="929386"/>
                    </a:lnTo>
                    <a:lnTo>
                      <a:pt x="144144" y="939547"/>
                    </a:lnTo>
                    <a:lnTo>
                      <a:pt x="156590" y="949453"/>
                    </a:lnTo>
                    <a:lnTo>
                      <a:pt x="167767" y="957707"/>
                    </a:lnTo>
                    <a:lnTo>
                      <a:pt x="177418" y="965581"/>
                    </a:lnTo>
                    <a:lnTo>
                      <a:pt x="194690" y="977647"/>
                    </a:lnTo>
                    <a:lnTo>
                      <a:pt x="208915" y="985267"/>
                    </a:lnTo>
                    <a:lnTo>
                      <a:pt x="220599" y="989711"/>
                    </a:lnTo>
                    <a:lnTo>
                      <a:pt x="228218" y="991236"/>
                    </a:lnTo>
                    <a:lnTo>
                      <a:pt x="234442" y="988568"/>
                    </a:lnTo>
                    <a:lnTo>
                      <a:pt x="237871" y="983743"/>
                    </a:lnTo>
                    <a:lnTo>
                      <a:pt x="239775" y="975868"/>
                    </a:lnTo>
                    <a:lnTo>
                      <a:pt x="240157" y="965581"/>
                    </a:lnTo>
                    <a:lnTo>
                      <a:pt x="239775" y="953517"/>
                    </a:lnTo>
                    <a:lnTo>
                      <a:pt x="237871" y="938785"/>
                    </a:lnTo>
                    <a:lnTo>
                      <a:pt x="235204" y="922274"/>
                    </a:lnTo>
                    <a:lnTo>
                      <a:pt x="232536" y="904494"/>
                    </a:lnTo>
                    <a:lnTo>
                      <a:pt x="227457" y="863728"/>
                    </a:lnTo>
                    <a:lnTo>
                      <a:pt x="224790" y="820040"/>
                    </a:lnTo>
                    <a:lnTo>
                      <a:pt x="226314" y="774447"/>
                    </a:lnTo>
                    <a:lnTo>
                      <a:pt x="229743" y="750951"/>
                    </a:lnTo>
                    <a:lnTo>
                      <a:pt x="235204" y="727584"/>
                    </a:lnTo>
                    <a:lnTo>
                      <a:pt x="243332" y="705359"/>
                    </a:lnTo>
                    <a:lnTo>
                      <a:pt x="253746" y="683895"/>
                    </a:lnTo>
                    <a:lnTo>
                      <a:pt x="266826" y="662432"/>
                    </a:lnTo>
                    <a:lnTo>
                      <a:pt x="284099" y="642366"/>
                    </a:lnTo>
                    <a:lnTo>
                      <a:pt x="304546" y="623570"/>
                    </a:lnTo>
                    <a:lnTo>
                      <a:pt x="328040" y="605791"/>
                    </a:lnTo>
                    <a:lnTo>
                      <a:pt x="356997" y="589916"/>
                    </a:lnTo>
                    <a:lnTo>
                      <a:pt x="389382" y="576326"/>
                    </a:lnTo>
                    <a:lnTo>
                      <a:pt x="370077" y="529591"/>
                    </a:lnTo>
                    <a:lnTo>
                      <a:pt x="351662" y="484760"/>
                    </a:lnTo>
                    <a:lnTo>
                      <a:pt x="335407" y="442850"/>
                    </a:lnTo>
                    <a:lnTo>
                      <a:pt x="320040" y="403988"/>
                    </a:lnTo>
                    <a:lnTo>
                      <a:pt x="306069" y="367031"/>
                    </a:lnTo>
                    <a:lnTo>
                      <a:pt x="294893" y="331597"/>
                    </a:lnTo>
                    <a:lnTo>
                      <a:pt x="283336" y="298832"/>
                    </a:lnTo>
                    <a:lnTo>
                      <a:pt x="274954" y="268987"/>
                    </a:lnTo>
                    <a:lnTo>
                      <a:pt x="266826" y="240285"/>
                    </a:lnTo>
                    <a:lnTo>
                      <a:pt x="259842" y="214631"/>
                    </a:lnTo>
                    <a:lnTo>
                      <a:pt x="254507" y="190500"/>
                    </a:lnTo>
                    <a:lnTo>
                      <a:pt x="250951" y="167894"/>
                    </a:lnTo>
                    <a:lnTo>
                      <a:pt x="248285" y="147575"/>
                    </a:lnTo>
                    <a:lnTo>
                      <a:pt x="247522" y="128270"/>
                    </a:lnTo>
                    <a:lnTo>
                      <a:pt x="247522" y="110998"/>
                    </a:lnTo>
                    <a:lnTo>
                      <a:pt x="249047" y="94742"/>
                    </a:lnTo>
                    <a:lnTo>
                      <a:pt x="252094" y="81154"/>
                    </a:lnTo>
                    <a:lnTo>
                      <a:pt x="256032" y="67945"/>
                    </a:lnTo>
                    <a:lnTo>
                      <a:pt x="261365" y="57023"/>
                    </a:lnTo>
                    <a:lnTo>
                      <a:pt x="268350" y="46482"/>
                    </a:lnTo>
                    <a:lnTo>
                      <a:pt x="276479" y="37719"/>
                    </a:lnTo>
                    <a:lnTo>
                      <a:pt x="285242" y="30226"/>
                    </a:lnTo>
                    <a:lnTo>
                      <a:pt x="295655" y="23495"/>
                    </a:lnTo>
                    <a:lnTo>
                      <a:pt x="307212" y="18162"/>
                    </a:lnTo>
                    <a:lnTo>
                      <a:pt x="319658" y="12828"/>
                    </a:lnTo>
                    <a:lnTo>
                      <a:pt x="333501" y="9525"/>
                    </a:lnTo>
                    <a:lnTo>
                      <a:pt x="365125" y="3429"/>
                    </a:lnTo>
                    <a:lnTo>
                      <a:pt x="400176" y="763"/>
                    </a:lnTo>
                    <a:lnTo>
                      <a:pt x="439546" y="0"/>
                    </a:lnTo>
                    <a:lnTo>
                      <a:pt x="420243" y="10288"/>
                    </a:lnTo>
                    <a:lnTo>
                      <a:pt x="402843" y="22353"/>
                    </a:lnTo>
                    <a:lnTo>
                      <a:pt x="387857" y="36195"/>
                    </a:lnTo>
                    <a:lnTo>
                      <a:pt x="374776" y="50166"/>
                    </a:lnTo>
                    <a:lnTo>
                      <a:pt x="363219" y="65660"/>
                    </a:lnTo>
                    <a:lnTo>
                      <a:pt x="353568" y="81154"/>
                    </a:lnTo>
                    <a:lnTo>
                      <a:pt x="345821" y="98172"/>
                    </a:lnTo>
                    <a:lnTo>
                      <a:pt x="339597" y="115444"/>
                    </a:lnTo>
                    <a:lnTo>
                      <a:pt x="335407" y="133604"/>
                    </a:lnTo>
                    <a:lnTo>
                      <a:pt x="332358" y="151638"/>
                    </a:lnTo>
                    <a:lnTo>
                      <a:pt x="330835" y="191263"/>
                    </a:lnTo>
                    <a:lnTo>
                      <a:pt x="333501" y="230887"/>
                    </a:lnTo>
                    <a:lnTo>
                      <a:pt x="341249" y="272416"/>
                    </a:lnTo>
                    <a:lnTo>
                      <a:pt x="351662" y="313437"/>
                    </a:lnTo>
                    <a:lnTo>
                      <a:pt x="366649" y="354204"/>
                    </a:lnTo>
                    <a:lnTo>
                      <a:pt x="382396" y="394590"/>
                    </a:lnTo>
                    <a:lnTo>
                      <a:pt x="400938" y="432309"/>
                    </a:lnTo>
                    <a:lnTo>
                      <a:pt x="420243" y="469266"/>
                    </a:lnTo>
                    <a:lnTo>
                      <a:pt x="439546" y="503175"/>
                    </a:lnTo>
                    <a:lnTo>
                      <a:pt x="458724" y="533019"/>
                    </a:lnTo>
                    <a:lnTo>
                      <a:pt x="476504" y="559816"/>
                    </a:lnTo>
                    <a:lnTo>
                      <a:pt x="454532" y="577850"/>
                    </a:lnTo>
                    <a:lnTo>
                      <a:pt x="433324" y="595250"/>
                    </a:lnTo>
                    <a:lnTo>
                      <a:pt x="415162" y="611506"/>
                    </a:lnTo>
                    <a:lnTo>
                      <a:pt x="397510" y="626872"/>
                    </a:lnTo>
                    <a:lnTo>
                      <a:pt x="380873" y="642366"/>
                    </a:lnTo>
                    <a:lnTo>
                      <a:pt x="366649" y="656337"/>
                    </a:lnTo>
                    <a:lnTo>
                      <a:pt x="341249" y="683895"/>
                    </a:lnTo>
                    <a:lnTo>
                      <a:pt x="321182" y="708787"/>
                    </a:lnTo>
                    <a:lnTo>
                      <a:pt x="304546" y="732918"/>
                    </a:lnTo>
                    <a:lnTo>
                      <a:pt x="292226" y="757048"/>
                    </a:lnTo>
                    <a:lnTo>
                      <a:pt x="283336" y="781178"/>
                    </a:lnTo>
                    <a:lnTo>
                      <a:pt x="276479" y="806069"/>
                    </a:lnTo>
                    <a:lnTo>
                      <a:pt x="272161" y="832105"/>
                    </a:lnTo>
                    <a:lnTo>
                      <a:pt x="269493" y="860425"/>
                    </a:lnTo>
                    <a:lnTo>
                      <a:pt x="267589" y="891286"/>
                    </a:lnTo>
                    <a:lnTo>
                      <a:pt x="266065" y="925323"/>
                    </a:lnTo>
                    <a:lnTo>
                      <a:pt x="264160" y="963042"/>
                    </a:lnTo>
                    <a:lnTo>
                      <a:pt x="262508" y="1005205"/>
                    </a:lnTo>
                    <a:lnTo>
                      <a:pt x="259079" y="1051561"/>
                    </a:lnTo>
                    <a:lnTo>
                      <a:pt x="248285" y="1050925"/>
                    </a:lnTo>
                    <a:lnTo>
                      <a:pt x="234442" y="1048259"/>
                    </a:lnTo>
                    <a:lnTo>
                      <a:pt x="217424" y="1043686"/>
                    </a:lnTo>
                    <a:lnTo>
                      <a:pt x="197357" y="1039495"/>
                    </a:lnTo>
                    <a:lnTo>
                      <a:pt x="176529" y="1036193"/>
                    </a:lnTo>
                    <a:lnTo>
                      <a:pt x="154558" y="1032765"/>
                    </a:lnTo>
                    <a:lnTo>
                      <a:pt x="131825" y="1031241"/>
                    </a:lnTo>
                    <a:lnTo>
                      <a:pt x="109854" y="1032765"/>
                    </a:lnTo>
                    <a:lnTo>
                      <a:pt x="88646" y="1036955"/>
                    </a:lnTo>
                    <a:lnTo>
                      <a:pt x="69468" y="1044830"/>
                    </a:lnTo>
                    <a:lnTo>
                      <a:pt x="60960" y="1050163"/>
                    </a:lnTo>
                    <a:lnTo>
                      <a:pt x="52069" y="1056894"/>
                    </a:lnTo>
                    <a:lnTo>
                      <a:pt x="45085" y="1065530"/>
                    </a:lnTo>
                    <a:lnTo>
                      <a:pt x="38607" y="1075055"/>
                    </a:lnTo>
                    <a:lnTo>
                      <a:pt x="32765" y="1085216"/>
                    </a:lnTo>
                    <a:lnTo>
                      <a:pt x="28193" y="1098043"/>
                    </a:lnTo>
                    <a:lnTo>
                      <a:pt x="24637" y="1112012"/>
                    </a:lnTo>
                    <a:lnTo>
                      <a:pt x="22732" y="1128523"/>
                    </a:lnTo>
                    <a:lnTo>
                      <a:pt x="21971" y="1145541"/>
                    </a:lnTo>
                    <a:lnTo>
                      <a:pt x="22732" y="1165099"/>
                    </a:lnTo>
                    <a:lnTo>
                      <a:pt x="24637" y="1187069"/>
                    </a:lnTo>
                    <a:close/>
                  </a:path>
                </a:pathLst>
              </a:custGeom>
              <a:solidFill>
                <a:srgbClr val="624120"/>
              </a:solidFill>
              <a:ln w="0" cap="flat" cmpd="sng" algn="ctr">
                <a:solidFill>
                  <a:srgbClr val="62412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454279" y="2606167"/>
                <a:ext cx="478029" cy="1193038"/>
              </a:xfrm>
              <a:custGeom>
                <a:avLst/>
                <a:gdLst/>
                <a:ahLst/>
                <a:cxnLst/>
                <a:rect l="0" t="0" r="0" b="0"/>
                <a:pathLst>
                  <a:path w="478029" h="1193038">
                    <a:moveTo>
                      <a:pt x="26923" y="1193037"/>
                    </a:moveTo>
                    <a:lnTo>
                      <a:pt x="18541" y="1183640"/>
                    </a:lnTo>
                    <a:lnTo>
                      <a:pt x="11176" y="1172336"/>
                    </a:lnTo>
                    <a:lnTo>
                      <a:pt x="6096" y="1159510"/>
                    </a:lnTo>
                    <a:lnTo>
                      <a:pt x="2666" y="1144778"/>
                    </a:lnTo>
                    <a:lnTo>
                      <a:pt x="762" y="1128522"/>
                    </a:lnTo>
                    <a:lnTo>
                      <a:pt x="0" y="1110361"/>
                    </a:lnTo>
                    <a:lnTo>
                      <a:pt x="762" y="1091565"/>
                    </a:lnTo>
                    <a:lnTo>
                      <a:pt x="3429" y="1070863"/>
                    </a:lnTo>
                    <a:lnTo>
                      <a:pt x="6984" y="1049273"/>
                    </a:lnTo>
                    <a:lnTo>
                      <a:pt x="12319" y="1027048"/>
                    </a:lnTo>
                    <a:lnTo>
                      <a:pt x="24637" y="980312"/>
                    </a:lnTo>
                    <a:lnTo>
                      <a:pt x="42037" y="932053"/>
                    </a:lnTo>
                    <a:lnTo>
                      <a:pt x="62102" y="882268"/>
                    </a:lnTo>
                    <a:lnTo>
                      <a:pt x="79755" y="897636"/>
                    </a:lnTo>
                    <a:lnTo>
                      <a:pt x="96393" y="911224"/>
                    </a:lnTo>
                    <a:lnTo>
                      <a:pt x="111379" y="924433"/>
                    </a:lnTo>
                    <a:lnTo>
                      <a:pt x="126111" y="936498"/>
                    </a:lnTo>
                    <a:lnTo>
                      <a:pt x="139572" y="946785"/>
                    </a:lnTo>
                    <a:lnTo>
                      <a:pt x="150748" y="956183"/>
                    </a:lnTo>
                    <a:lnTo>
                      <a:pt x="162305" y="964818"/>
                    </a:lnTo>
                    <a:lnTo>
                      <a:pt x="172719" y="971677"/>
                    </a:lnTo>
                    <a:lnTo>
                      <a:pt x="189991" y="983742"/>
                    </a:lnTo>
                    <a:lnTo>
                      <a:pt x="204343" y="990854"/>
                    </a:lnTo>
                    <a:lnTo>
                      <a:pt x="215900" y="995044"/>
                    </a:lnTo>
                    <a:lnTo>
                      <a:pt x="224408" y="995044"/>
                    </a:lnTo>
                    <a:lnTo>
                      <a:pt x="231647" y="992378"/>
                    </a:lnTo>
                    <a:lnTo>
                      <a:pt x="235965" y="986281"/>
                    </a:lnTo>
                    <a:lnTo>
                      <a:pt x="237490" y="977646"/>
                    </a:lnTo>
                    <a:lnTo>
                      <a:pt x="238633" y="966342"/>
                    </a:lnTo>
                    <a:lnTo>
                      <a:pt x="238633" y="953516"/>
                    </a:lnTo>
                    <a:lnTo>
                      <a:pt x="237490" y="938022"/>
                    </a:lnTo>
                    <a:lnTo>
                      <a:pt x="235965" y="919987"/>
                    </a:lnTo>
                    <a:lnTo>
                      <a:pt x="233172" y="901065"/>
                    </a:lnTo>
                    <a:lnTo>
                      <a:pt x="229743" y="858900"/>
                    </a:lnTo>
                    <a:lnTo>
                      <a:pt x="227076" y="813180"/>
                    </a:lnTo>
                    <a:lnTo>
                      <a:pt x="230504" y="765683"/>
                    </a:lnTo>
                    <a:lnTo>
                      <a:pt x="234061" y="741934"/>
                    </a:lnTo>
                    <a:lnTo>
                      <a:pt x="240157" y="718566"/>
                    </a:lnTo>
                    <a:lnTo>
                      <a:pt x="247904" y="694436"/>
                    </a:lnTo>
                    <a:lnTo>
                      <a:pt x="259461" y="671703"/>
                    </a:lnTo>
                    <a:lnTo>
                      <a:pt x="273684" y="650240"/>
                    </a:lnTo>
                    <a:lnTo>
                      <a:pt x="290322" y="629538"/>
                    </a:lnTo>
                    <a:lnTo>
                      <a:pt x="310387" y="609853"/>
                    </a:lnTo>
                    <a:lnTo>
                      <a:pt x="335026" y="592962"/>
                    </a:lnTo>
                    <a:lnTo>
                      <a:pt x="363854" y="576325"/>
                    </a:lnTo>
                    <a:lnTo>
                      <a:pt x="396240" y="562356"/>
                    </a:lnTo>
                    <a:lnTo>
                      <a:pt x="377062" y="516000"/>
                    </a:lnTo>
                    <a:lnTo>
                      <a:pt x="358521" y="471424"/>
                    </a:lnTo>
                    <a:lnTo>
                      <a:pt x="341883" y="430022"/>
                    </a:lnTo>
                    <a:lnTo>
                      <a:pt x="327279" y="391159"/>
                    </a:lnTo>
                    <a:lnTo>
                      <a:pt x="313816" y="354965"/>
                    </a:lnTo>
                    <a:lnTo>
                      <a:pt x="301497" y="320547"/>
                    </a:lnTo>
                    <a:lnTo>
                      <a:pt x="291083" y="288925"/>
                    </a:lnTo>
                    <a:lnTo>
                      <a:pt x="281432" y="259460"/>
                    </a:lnTo>
                    <a:lnTo>
                      <a:pt x="273684" y="232028"/>
                    </a:lnTo>
                    <a:lnTo>
                      <a:pt x="267589" y="205993"/>
                    </a:lnTo>
                    <a:lnTo>
                      <a:pt x="262127" y="182880"/>
                    </a:lnTo>
                    <a:lnTo>
                      <a:pt x="257937" y="161035"/>
                    </a:lnTo>
                    <a:lnTo>
                      <a:pt x="256032" y="141478"/>
                    </a:lnTo>
                    <a:lnTo>
                      <a:pt x="254380" y="123316"/>
                    </a:lnTo>
                    <a:lnTo>
                      <a:pt x="254380" y="106806"/>
                    </a:lnTo>
                    <a:lnTo>
                      <a:pt x="256032" y="92456"/>
                    </a:lnTo>
                    <a:lnTo>
                      <a:pt x="258698" y="79247"/>
                    </a:lnTo>
                    <a:lnTo>
                      <a:pt x="262127" y="67183"/>
                    </a:lnTo>
                    <a:lnTo>
                      <a:pt x="267589" y="56260"/>
                    </a:lnTo>
                    <a:lnTo>
                      <a:pt x="273684" y="46355"/>
                    </a:lnTo>
                    <a:lnTo>
                      <a:pt x="281432" y="38862"/>
                    </a:lnTo>
                    <a:lnTo>
                      <a:pt x="290322" y="32131"/>
                    </a:lnTo>
                    <a:lnTo>
                      <a:pt x="299973" y="25272"/>
                    </a:lnTo>
                    <a:lnTo>
                      <a:pt x="310387" y="19938"/>
                    </a:lnTo>
                    <a:lnTo>
                      <a:pt x="335026" y="12065"/>
                    </a:lnTo>
                    <a:lnTo>
                      <a:pt x="364743" y="6096"/>
                    </a:lnTo>
                    <a:lnTo>
                      <a:pt x="398271" y="2666"/>
                    </a:lnTo>
                    <a:lnTo>
                      <a:pt x="434848" y="0"/>
                    </a:lnTo>
                    <a:lnTo>
                      <a:pt x="415543" y="10540"/>
                    </a:lnTo>
                    <a:lnTo>
                      <a:pt x="399034" y="21462"/>
                    </a:lnTo>
                    <a:lnTo>
                      <a:pt x="383921" y="33909"/>
                    </a:lnTo>
                    <a:lnTo>
                      <a:pt x="371601" y="47497"/>
                    </a:lnTo>
                    <a:lnTo>
                      <a:pt x="360426" y="62230"/>
                    </a:lnTo>
                    <a:lnTo>
                      <a:pt x="351536" y="76962"/>
                    </a:lnTo>
                    <a:lnTo>
                      <a:pt x="343534" y="93218"/>
                    </a:lnTo>
                    <a:lnTo>
                      <a:pt x="338454" y="109347"/>
                    </a:lnTo>
                    <a:lnTo>
                      <a:pt x="334264" y="126746"/>
                    </a:lnTo>
                    <a:lnTo>
                      <a:pt x="331469" y="144906"/>
                    </a:lnTo>
                    <a:lnTo>
                      <a:pt x="329565" y="182880"/>
                    </a:lnTo>
                    <a:lnTo>
                      <a:pt x="333121" y="221360"/>
                    </a:lnTo>
                    <a:lnTo>
                      <a:pt x="341122" y="261365"/>
                    </a:lnTo>
                    <a:lnTo>
                      <a:pt x="352297" y="300609"/>
                    </a:lnTo>
                    <a:lnTo>
                      <a:pt x="366648" y="341375"/>
                    </a:lnTo>
                    <a:lnTo>
                      <a:pt x="383159" y="379856"/>
                    </a:lnTo>
                    <a:lnTo>
                      <a:pt x="401701" y="417956"/>
                    </a:lnTo>
                    <a:lnTo>
                      <a:pt x="421004" y="453009"/>
                    </a:lnTo>
                    <a:lnTo>
                      <a:pt x="440309" y="485775"/>
                    </a:lnTo>
                    <a:lnTo>
                      <a:pt x="459485" y="516000"/>
                    </a:lnTo>
                    <a:lnTo>
                      <a:pt x="478028" y="542797"/>
                    </a:lnTo>
                    <a:lnTo>
                      <a:pt x="454913" y="560831"/>
                    </a:lnTo>
                    <a:lnTo>
                      <a:pt x="434848" y="577850"/>
                    </a:lnTo>
                    <a:lnTo>
                      <a:pt x="415543" y="594487"/>
                    </a:lnTo>
                    <a:lnTo>
                      <a:pt x="398271" y="610615"/>
                    </a:lnTo>
                    <a:lnTo>
                      <a:pt x="381254" y="625347"/>
                    </a:lnTo>
                    <a:lnTo>
                      <a:pt x="366648" y="640080"/>
                    </a:lnTo>
                    <a:lnTo>
                      <a:pt x="341122" y="666877"/>
                    </a:lnTo>
                    <a:lnTo>
                      <a:pt x="319912" y="692530"/>
                    </a:lnTo>
                    <a:lnTo>
                      <a:pt x="303402" y="716661"/>
                    </a:lnTo>
                    <a:lnTo>
                      <a:pt x="291083" y="740791"/>
                    </a:lnTo>
                    <a:lnTo>
                      <a:pt x="281432" y="764921"/>
                    </a:lnTo>
                    <a:lnTo>
                      <a:pt x="273684" y="789812"/>
                    </a:lnTo>
                    <a:lnTo>
                      <a:pt x="269112" y="816610"/>
                    </a:lnTo>
                    <a:lnTo>
                      <a:pt x="265557" y="844930"/>
                    </a:lnTo>
                    <a:lnTo>
                      <a:pt x="262890" y="875029"/>
                    </a:lnTo>
                    <a:lnTo>
                      <a:pt x="261365" y="909700"/>
                    </a:lnTo>
                    <a:lnTo>
                      <a:pt x="259461" y="947419"/>
                    </a:lnTo>
                    <a:lnTo>
                      <a:pt x="256794" y="988948"/>
                    </a:lnTo>
                    <a:lnTo>
                      <a:pt x="253237" y="1036066"/>
                    </a:lnTo>
                    <a:lnTo>
                      <a:pt x="252476" y="1037971"/>
                    </a:lnTo>
                    <a:lnTo>
                      <a:pt x="249808" y="1037971"/>
                    </a:lnTo>
                    <a:lnTo>
                      <a:pt x="240919" y="1037209"/>
                    </a:lnTo>
                    <a:lnTo>
                      <a:pt x="228219" y="1035304"/>
                    </a:lnTo>
                    <a:lnTo>
                      <a:pt x="210439" y="1032002"/>
                    </a:lnTo>
                    <a:lnTo>
                      <a:pt x="189991" y="1027429"/>
                    </a:lnTo>
                    <a:lnTo>
                      <a:pt x="168401" y="1024000"/>
                    </a:lnTo>
                    <a:lnTo>
                      <a:pt x="145287" y="1022477"/>
                    </a:lnTo>
                    <a:lnTo>
                      <a:pt x="121793" y="1022477"/>
                    </a:lnTo>
                    <a:lnTo>
                      <a:pt x="99059" y="1025905"/>
                    </a:lnTo>
                    <a:lnTo>
                      <a:pt x="77089" y="1032763"/>
                    </a:lnTo>
                    <a:lnTo>
                      <a:pt x="67437" y="1037971"/>
                    </a:lnTo>
                    <a:lnTo>
                      <a:pt x="58547" y="1044067"/>
                    </a:lnTo>
                    <a:lnTo>
                      <a:pt x="49783" y="1050798"/>
                    </a:lnTo>
                    <a:lnTo>
                      <a:pt x="42037" y="1060196"/>
                    </a:lnTo>
                    <a:lnTo>
                      <a:pt x="35814" y="1070863"/>
                    </a:lnTo>
                    <a:lnTo>
                      <a:pt x="30479" y="1082929"/>
                    </a:lnTo>
                    <a:lnTo>
                      <a:pt x="26162" y="1095755"/>
                    </a:lnTo>
                    <a:lnTo>
                      <a:pt x="23494" y="1111123"/>
                    </a:lnTo>
                    <a:lnTo>
                      <a:pt x="21971" y="1129284"/>
                    </a:lnTo>
                    <a:lnTo>
                      <a:pt x="21971" y="1148461"/>
                    </a:lnTo>
                    <a:lnTo>
                      <a:pt x="23494" y="1169669"/>
                    </a:lnTo>
                    <a:close/>
                  </a:path>
                </a:pathLst>
              </a:custGeom>
              <a:solidFill>
                <a:srgbClr val="522F11"/>
              </a:solidFill>
              <a:ln w="0" cap="flat" cmpd="sng" algn="ctr">
                <a:solidFill>
                  <a:srgbClr val="522F1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462026" y="2623566"/>
                <a:ext cx="478028" cy="1175639"/>
              </a:xfrm>
              <a:custGeom>
                <a:avLst/>
                <a:gdLst/>
                <a:ahLst/>
                <a:cxnLst/>
                <a:rect l="0" t="0" r="0" b="0"/>
                <a:pathLst>
                  <a:path w="478028" h="1175639">
                    <a:moveTo>
                      <a:pt x="456057" y="543432"/>
                    </a:moveTo>
                    <a:lnTo>
                      <a:pt x="435229" y="560451"/>
                    </a:lnTo>
                    <a:lnTo>
                      <a:pt x="415543" y="577850"/>
                    </a:lnTo>
                    <a:lnTo>
                      <a:pt x="398145" y="593216"/>
                    </a:lnTo>
                    <a:lnTo>
                      <a:pt x="382396" y="607948"/>
                    </a:lnTo>
                    <a:lnTo>
                      <a:pt x="367791" y="622681"/>
                    </a:lnTo>
                    <a:lnTo>
                      <a:pt x="341122" y="650239"/>
                    </a:lnTo>
                    <a:lnTo>
                      <a:pt x="319912" y="675131"/>
                    </a:lnTo>
                    <a:lnTo>
                      <a:pt x="302640" y="700405"/>
                    </a:lnTo>
                    <a:lnTo>
                      <a:pt x="289432" y="724535"/>
                    </a:lnTo>
                    <a:lnTo>
                      <a:pt x="279018" y="748284"/>
                    </a:lnTo>
                    <a:lnTo>
                      <a:pt x="271018" y="773556"/>
                    </a:lnTo>
                    <a:lnTo>
                      <a:pt x="265937" y="799973"/>
                    </a:lnTo>
                    <a:lnTo>
                      <a:pt x="261365" y="828674"/>
                    </a:lnTo>
                    <a:lnTo>
                      <a:pt x="259079" y="859536"/>
                    </a:lnTo>
                    <a:lnTo>
                      <a:pt x="257047" y="893825"/>
                    </a:lnTo>
                    <a:lnTo>
                      <a:pt x="254380" y="931163"/>
                    </a:lnTo>
                    <a:lnTo>
                      <a:pt x="251714" y="973455"/>
                    </a:lnTo>
                    <a:lnTo>
                      <a:pt x="248285" y="1020572"/>
                    </a:lnTo>
                    <a:lnTo>
                      <a:pt x="250951" y="1023238"/>
                    </a:lnTo>
                    <a:lnTo>
                      <a:pt x="251714" y="1025524"/>
                    </a:lnTo>
                    <a:lnTo>
                      <a:pt x="250951" y="1026668"/>
                    </a:lnTo>
                    <a:lnTo>
                      <a:pt x="247396" y="1026668"/>
                    </a:lnTo>
                    <a:lnTo>
                      <a:pt x="243967" y="1026668"/>
                    </a:lnTo>
                    <a:lnTo>
                      <a:pt x="237871" y="1025524"/>
                    </a:lnTo>
                    <a:lnTo>
                      <a:pt x="222757" y="1023238"/>
                    </a:lnTo>
                    <a:lnTo>
                      <a:pt x="204724" y="1019810"/>
                    </a:lnTo>
                    <a:lnTo>
                      <a:pt x="182244" y="1016507"/>
                    </a:lnTo>
                    <a:lnTo>
                      <a:pt x="157987" y="1013460"/>
                    </a:lnTo>
                    <a:lnTo>
                      <a:pt x="133350" y="1013079"/>
                    </a:lnTo>
                    <a:lnTo>
                      <a:pt x="109093" y="1014603"/>
                    </a:lnTo>
                    <a:lnTo>
                      <a:pt x="85217" y="1020572"/>
                    </a:lnTo>
                    <a:lnTo>
                      <a:pt x="74803" y="1025143"/>
                    </a:lnTo>
                    <a:lnTo>
                      <a:pt x="64389" y="1029969"/>
                    </a:lnTo>
                    <a:lnTo>
                      <a:pt x="54355" y="1037209"/>
                    </a:lnTo>
                    <a:lnTo>
                      <a:pt x="45465" y="1045463"/>
                    </a:lnTo>
                    <a:lnTo>
                      <a:pt x="38480" y="1054988"/>
                    </a:lnTo>
                    <a:lnTo>
                      <a:pt x="32765" y="1066292"/>
                    </a:lnTo>
                    <a:lnTo>
                      <a:pt x="27304" y="1080135"/>
                    </a:lnTo>
                    <a:lnTo>
                      <a:pt x="23875" y="1094867"/>
                    </a:lnTo>
                    <a:lnTo>
                      <a:pt x="21208" y="1111885"/>
                    </a:lnTo>
                    <a:lnTo>
                      <a:pt x="21208" y="1131062"/>
                    </a:lnTo>
                    <a:lnTo>
                      <a:pt x="21971" y="1152270"/>
                    </a:lnTo>
                    <a:lnTo>
                      <a:pt x="25400" y="1175638"/>
                    </a:lnTo>
                    <a:lnTo>
                      <a:pt x="16890" y="1167003"/>
                    </a:lnTo>
                    <a:lnTo>
                      <a:pt x="10794" y="1155573"/>
                    </a:lnTo>
                    <a:lnTo>
                      <a:pt x="5333" y="1143507"/>
                    </a:lnTo>
                    <a:lnTo>
                      <a:pt x="1904" y="1131062"/>
                    </a:lnTo>
                    <a:lnTo>
                      <a:pt x="0" y="1116075"/>
                    </a:lnTo>
                    <a:lnTo>
                      <a:pt x="0" y="1099819"/>
                    </a:lnTo>
                    <a:lnTo>
                      <a:pt x="1143" y="1083563"/>
                    </a:lnTo>
                    <a:lnTo>
                      <a:pt x="3429" y="1064387"/>
                    </a:lnTo>
                    <a:lnTo>
                      <a:pt x="6857" y="1045463"/>
                    </a:lnTo>
                    <a:lnTo>
                      <a:pt x="11557" y="1025524"/>
                    </a:lnTo>
                    <a:lnTo>
                      <a:pt x="23875" y="982472"/>
                    </a:lnTo>
                    <a:lnTo>
                      <a:pt x="39624" y="936879"/>
                    </a:lnTo>
                    <a:lnTo>
                      <a:pt x="57022" y="889762"/>
                    </a:lnTo>
                    <a:lnTo>
                      <a:pt x="74803" y="904112"/>
                    </a:lnTo>
                    <a:lnTo>
                      <a:pt x="91312" y="919099"/>
                    </a:lnTo>
                    <a:lnTo>
                      <a:pt x="105918" y="931925"/>
                    </a:lnTo>
                    <a:lnTo>
                      <a:pt x="120268" y="943229"/>
                    </a:lnTo>
                    <a:lnTo>
                      <a:pt x="133350" y="953516"/>
                    </a:lnTo>
                    <a:lnTo>
                      <a:pt x="145668" y="962913"/>
                    </a:lnTo>
                    <a:lnTo>
                      <a:pt x="156844" y="970787"/>
                    </a:lnTo>
                    <a:lnTo>
                      <a:pt x="167640" y="978407"/>
                    </a:lnTo>
                    <a:lnTo>
                      <a:pt x="185039" y="988949"/>
                    </a:lnTo>
                    <a:lnTo>
                      <a:pt x="200025" y="995680"/>
                    </a:lnTo>
                    <a:lnTo>
                      <a:pt x="212343" y="999109"/>
                    </a:lnTo>
                    <a:lnTo>
                      <a:pt x="220853" y="999109"/>
                    </a:lnTo>
                    <a:lnTo>
                      <a:pt x="228218" y="995680"/>
                    </a:lnTo>
                    <a:lnTo>
                      <a:pt x="232410" y="988949"/>
                    </a:lnTo>
                    <a:lnTo>
                      <a:pt x="236219" y="979169"/>
                    </a:lnTo>
                    <a:lnTo>
                      <a:pt x="236600" y="967105"/>
                    </a:lnTo>
                    <a:lnTo>
                      <a:pt x="237871" y="952754"/>
                    </a:lnTo>
                    <a:lnTo>
                      <a:pt x="236600" y="936117"/>
                    </a:lnTo>
                    <a:lnTo>
                      <a:pt x="235076" y="917955"/>
                    </a:lnTo>
                    <a:lnTo>
                      <a:pt x="234315" y="898398"/>
                    </a:lnTo>
                    <a:lnTo>
                      <a:pt x="230886" y="854329"/>
                    </a:lnTo>
                    <a:lnTo>
                      <a:pt x="230886" y="806323"/>
                    </a:lnTo>
                    <a:lnTo>
                      <a:pt x="234315" y="756919"/>
                    </a:lnTo>
                    <a:lnTo>
                      <a:pt x="238632" y="732028"/>
                    </a:lnTo>
                    <a:lnTo>
                      <a:pt x="244729" y="707898"/>
                    </a:lnTo>
                    <a:lnTo>
                      <a:pt x="253618" y="683768"/>
                    </a:lnTo>
                    <a:lnTo>
                      <a:pt x="264794" y="660780"/>
                    </a:lnTo>
                    <a:lnTo>
                      <a:pt x="279018" y="638174"/>
                    </a:lnTo>
                    <a:lnTo>
                      <a:pt x="296418" y="616585"/>
                    </a:lnTo>
                    <a:lnTo>
                      <a:pt x="317626" y="596645"/>
                    </a:lnTo>
                    <a:lnTo>
                      <a:pt x="342265" y="578866"/>
                    </a:lnTo>
                    <a:lnTo>
                      <a:pt x="370077" y="563498"/>
                    </a:lnTo>
                    <a:lnTo>
                      <a:pt x="403224" y="548766"/>
                    </a:lnTo>
                    <a:lnTo>
                      <a:pt x="384301" y="502031"/>
                    </a:lnTo>
                    <a:lnTo>
                      <a:pt x="365760" y="458216"/>
                    </a:lnTo>
                    <a:lnTo>
                      <a:pt x="349250" y="416686"/>
                    </a:lnTo>
                    <a:lnTo>
                      <a:pt x="334136" y="377951"/>
                    </a:lnTo>
                    <a:lnTo>
                      <a:pt x="319912" y="341629"/>
                    </a:lnTo>
                    <a:lnTo>
                      <a:pt x="308736" y="308101"/>
                    </a:lnTo>
                    <a:lnTo>
                      <a:pt x="297179" y="277241"/>
                    </a:lnTo>
                    <a:lnTo>
                      <a:pt x="288671" y="248919"/>
                    </a:lnTo>
                    <a:lnTo>
                      <a:pt x="280669" y="222123"/>
                    </a:lnTo>
                    <a:lnTo>
                      <a:pt x="274447" y="197231"/>
                    </a:lnTo>
                    <a:lnTo>
                      <a:pt x="269367" y="174625"/>
                    </a:lnTo>
                    <a:lnTo>
                      <a:pt x="264794" y="154178"/>
                    </a:lnTo>
                    <a:lnTo>
                      <a:pt x="262508" y="135001"/>
                    </a:lnTo>
                    <a:lnTo>
                      <a:pt x="261365" y="117982"/>
                    </a:lnTo>
                    <a:lnTo>
                      <a:pt x="261365" y="102616"/>
                    </a:lnTo>
                    <a:lnTo>
                      <a:pt x="262508" y="88645"/>
                    </a:lnTo>
                    <a:lnTo>
                      <a:pt x="264794" y="76581"/>
                    </a:lnTo>
                    <a:lnTo>
                      <a:pt x="268224" y="65151"/>
                    </a:lnTo>
                    <a:lnTo>
                      <a:pt x="273685" y="56134"/>
                    </a:lnTo>
                    <a:lnTo>
                      <a:pt x="279018" y="46354"/>
                    </a:lnTo>
                    <a:lnTo>
                      <a:pt x="286004" y="39623"/>
                    </a:lnTo>
                    <a:lnTo>
                      <a:pt x="293750" y="32766"/>
                    </a:lnTo>
                    <a:lnTo>
                      <a:pt x="313054" y="22225"/>
                    </a:lnTo>
                    <a:lnTo>
                      <a:pt x="336930" y="14732"/>
                    </a:lnTo>
                    <a:lnTo>
                      <a:pt x="363854" y="8635"/>
                    </a:lnTo>
                    <a:lnTo>
                      <a:pt x="395477" y="4063"/>
                    </a:lnTo>
                    <a:lnTo>
                      <a:pt x="429768" y="0"/>
                    </a:lnTo>
                    <a:lnTo>
                      <a:pt x="411352" y="9398"/>
                    </a:lnTo>
                    <a:lnTo>
                      <a:pt x="394715" y="20701"/>
                    </a:lnTo>
                    <a:lnTo>
                      <a:pt x="380491" y="32004"/>
                    </a:lnTo>
                    <a:lnTo>
                      <a:pt x="368554" y="44831"/>
                    </a:lnTo>
                    <a:lnTo>
                      <a:pt x="358140" y="58419"/>
                    </a:lnTo>
                    <a:lnTo>
                      <a:pt x="349250" y="72389"/>
                    </a:lnTo>
                    <a:lnTo>
                      <a:pt x="342265" y="87884"/>
                    </a:lnTo>
                    <a:lnTo>
                      <a:pt x="336930" y="104013"/>
                    </a:lnTo>
                    <a:lnTo>
                      <a:pt x="332232" y="120650"/>
                    </a:lnTo>
                    <a:lnTo>
                      <a:pt x="329946" y="138048"/>
                    </a:lnTo>
                    <a:lnTo>
                      <a:pt x="328803" y="173863"/>
                    </a:lnTo>
                    <a:lnTo>
                      <a:pt x="333375" y="210819"/>
                    </a:lnTo>
                    <a:lnTo>
                      <a:pt x="341122" y="249682"/>
                    </a:lnTo>
                    <a:lnTo>
                      <a:pt x="352679" y="288544"/>
                    </a:lnTo>
                    <a:lnTo>
                      <a:pt x="367791" y="327406"/>
                    </a:lnTo>
                    <a:lnTo>
                      <a:pt x="384301" y="365506"/>
                    </a:lnTo>
                    <a:lnTo>
                      <a:pt x="402843" y="401319"/>
                    </a:lnTo>
                    <a:lnTo>
                      <a:pt x="422148" y="436753"/>
                    </a:lnTo>
                    <a:lnTo>
                      <a:pt x="441324" y="469519"/>
                    </a:lnTo>
                    <a:lnTo>
                      <a:pt x="460629" y="499363"/>
                    </a:lnTo>
                    <a:lnTo>
                      <a:pt x="478027" y="525398"/>
                    </a:lnTo>
                    <a:close/>
                  </a:path>
                </a:pathLst>
              </a:custGeom>
              <a:solidFill>
                <a:srgbClr val="421F02"/>
              </a:solidFill>
              <a:ln w="0" cap="flat" cmpd="sng" algn="ctr">
                <a:solidFill>
                  <a:srgbClr val="421F0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2658236" y="2477135"/>
                <a:ext cx="148084" cy="133605"/>
              </a:xfrm>
              <a:custGeom>
                <a:avLst/>
                <a:gdLst/>
                <a:ahLst/>
                <a:cxnLst/>
                <a:rect l="0" t="0" r="0" b="0"/>
                <a:pathLst>
                  <a:path w="148084" h="133605">
                    <a:moveTo>
                      <a:pt x="28956" y="100710"/>
                    </a:moveTo>
                    <a:lnTo>
                      <a:pt x="41656" y="88645"/>
                    </a:lnTo>
                    <a:lnTo>
                      <a:pt x="53214" y="74675"/>
                    </a:lnTo>
                    <a:lnTo>
                      <a:pt x="64771" y="60451"/>
                    </a:lnTo>
                    <a:lnTo>
                      <a:pt x="74422" y="43053"/>
                    </a:lnTo>
                    <a:lnTo>
                      <a:pt x="81408" y="23367"/>
                    </a:lnTo>
                    <a:lnTo>
                      <a:pt x="87503" y="0"/>
                    </a:lnTo>
                    <a:lnTo>
                      <a:pt x="90933" y="17017"/>
                    </a:lnTo>
                    <a:lnTo>
                      <a:pt x="95631" y="32892"/>
                    </a:lnTo>
                    <a:lnTo>
                      <a:pt x="108331" y="61087"/>
                    </a:lnTo>
                    <a:lnTo>
                      <a:pt x="117221" y="75819"/>
                    </a:lnTo>
                    <a:lnTo>
                      <a:pt x="126112" y="92075"/>
                    </a:lnTo>
                    <a:lnTo>
                      <a:pt x="136525" y="109473"/>
                    </a:lnTo>
                    <a:lnTo>
                      <a:pt x="148083" y="130175"/>
                    </a:lnTo>
                    <a:lnTo>
                      <a:pt x="141859" y="133604"/>
                    </a:lnTo>
                    <a:lnTo>
                      <a:pt x="135764" y="131698"/>
                    </a:lnTo>
                    <a:lnTo>
                      <a:pt x="128016" y="125603"/>
                    </a:lnTo>
                    <a:lnTo>
                      <a:pt x="119889" y="116966"/>
                    </a:lnTo>
                    <a:lnTo>
                      <a:pt x="102616" y="98806"/>
                    </a:lnTo>
                    <a:lnTo>
                      <a:pt x="92584" y="92075"/>
                    </a:lnTo>
                    <a:lnTo>
                      <a:pt x="82169" y="88645"/>
                    </a:lnTo>
                    <a:lnTo>
                      <a:pt x="76709" y="89788"/>
                    </a:lnTo>
                    <a:lnTo>
                      <a:pt x="70993" y="90169"/>
                    </a:lnTo>
                    <a:lnTo>
                      <a:pt x="56643" y="95504"/>
                    </a:lnTo>
                    <a:lnTo>
                      <a:pt x="27052" y="110997"/>
                    </a:lnTo>
                    <a:lnTo>
                      <a:pt x="13843" y="118872"/>
                    </a:lnTo>
                    <a:lnTo>
                      <a:pt x="4191" y="124841"/>
                    </a:lnTo>
                    <a:lnTo>
                      <a:pt x="1524" y="126365"/>
                    </a:lnTo>
                    <a:lnTo>
                      <a:pt x="0" y="127507"/>
                    </a:lnTo>
                    <a:lnTo>
                      <a:pt x="0" y="126365"/>
                    </a:lnTo>
                    <a:lnTo>
                      <a:pt x="1524" y="124841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2665222" y="2358389"/>
                <a:ext cx="147955" cy="133479"/>
              </a:xfrm>
              <a:custGeom>
                <a:avLst/>
                <a:gdLst/>
                <a:ahLst/>
                <a:cxnLst/>
                <a:rect l="0" t="0" r="0" b="0"/>
                <a:pathLst>
                  <a:path w="147955" h="133479">
                    <a:moveTo>
                      <a:pt x="28829" y="100712"/>
                    </a:moveTo>
                    <a:lnTo>
                      <a:pt x="42036" y="87503"/>
                    </a:lnTo>
                    <a:lnTo>
                      <a:pt x="53594" y="75058"/>
                    </a:lnTo>
                    <a:lnTo>
                      <a:pt x="64007" y="59944"/>
                    </a:lnTo>
                    <a:lnTo>
                      <a:pt x="73660" y="42927"/>
                    </a:lnTo>
                    <a:lnTo>
                      <a:pt x="81279" y="22987"/>
                    </a:lnTo>
                    <a:lnTo>
                      <a:pt x="86741" y="0"/>
                    </a:lnTo>
                    <a:lnTo>
                      <a:pt x="90170" y="16891"/>
                    </a:lnTo>
                    <a:lnTo>
                      <a:pt x="95630" y="32766"/>
                    </a:lnTo>
                    <a:lnTo>
                      <a:pt x="108711" y="61087"/>
                    </a:lnTo>
                    <a:lnTo>
                      <a:pt x="116332" y="75438"/>
                    </a:lnTo>
                    <a:lnTo>
                      <a:pt x="125983" y="92075"/>
                    </a:lnTo>
                    <a:lnTo>
                      <a:pt x="136779" y="109347"/>
                    </a:lnTo>
                    <a:lnTo>
                      <a:pt x="147954" y="129033"/>
                    </a:lnTo>
                    <a:lnTo>
                      <a:pt x="141858" y="133478"/>
                    </a:lnTo>
                    <a:lnTo>
                      <a:pt x="134873" y="131572"/>
                    </a:lnTo>
                    <a:lnTo>
                      <a:pt x="128016" y="125603"/>
                    </a:lnTo>
                    <a:lnTo>
                      <a:pt x="119888" y="116968"/>
                    </a:lnTo>
                    <a:lnTo>
                      <a:pt x="102488" y="99187"/>
                    </a:lnTo>
                    <a:lnTo>
                      <a:pt x="92836" y="92075"/>
                    </a:lnTo>
                    <a:lnTo>
                      <a:pt x="82042" y="88646"/>
                    </a:lnTo>
                    <a:lnTo>
                      <a:pt x="77088" y="88646"/>
                    </a:lnTo>
                    <a:lnTo>
                      <a:pt x="70866" y="90552"/>
                    </a:lnTo>
                    <a:lnTo>
                      <a:pt x="57023" y="95378"/>
                    </a:lnTo>
                    <a:lnTo>
                      <a:pt x="26923" y="110871"/>
                    </a:lnTo>
                    <a:lnTo>
                      <a:pt x="13842" y="118746"/>
                    </a:lnTo>
                    <a:lnTo>
                      <a:pt x="4191" y="124841"/>
                    </a:lnTo>
                    <a:lnTo>
                      <a:pt x="1523" y="126365"/>
                    </a:lnTo>
                    <a:lnTo>
                      <a:pt x="0" y="127128"/>
                    </a:lnTo>
                    <a:lnTo>
                      <a:pt x="0" y="126365"/>
                    </a:lnTo>
                    <a:lnTo>
                      <a:pt x="1523" y="124841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2679826" y="2430398"/>
                <a:ext cx="122176" cy="99188"/>
              </a:xfrm>
              <a:custGeom>
                <a:avLst/>
                <a:gdLst/>
                <a:ahLst/>
                <a:cxnLst/>
                <a:rect l="0" t="0" r="0" b="0"/>
                <a:pathLst>
                  <a:path w="122176" h="99188">
                    <a:moveTo>
                      <a:pt x="8891" y="76962"/>
                    </a:moveTo>
                    <a:lnTo>
                      <a:pt x="15875" y="70104"/>
                    </a:lnTo>
                    <a:lnTo>
                      <a:pt x="28194" y="58802"/>
                    </a:lnTo>
                    <a:lnTo>
                      <a:pt x="36957" y="48260"/>
                    </a:lnTo>
                    <a:lnTo>
                      <a:pt x="43943" y="38862"/>
                    </a:lnTo>
                    <a:lnTo>
                      <a:pt x="54738" y="21844"/>
                    </a:lnTo>
                    <a:lnTo>
                      <a:pt x="61722" y="12066"/>
                    </a:lnTo>
                    <a:lnTo>
                      <a:pt x="70613" y="0"/>
                    </a:lnTo>
                    <a:lnTo>
                      <a:pt x="82550" y="22606"/>
                    </a:lnTo>
                    <a:lnTo>
                      <a:pt x="92203" y="44959"/>
                    </a:lnTo>
                    <a:lnTo>
                      <a:pt x="98299" y="57024"/>
                    </a:lnTo>
                    <a:lnTo>
                      <a:pt x="104522" y="70104"/>
                    </a:lnTo>
                    <a:lnTo>
                      <a:pt x="112141" y="83694"/>
                    </a:lnTo>
                    <a:lnTo>
                      <a:pt x="122175" y="99187"/>
                    </a:lnTo>
                    <a:lnTo>
                      <a:pt x="103759" y="89790"/>
                    </a:lnTo>
                    <a:lnTo>
                      <a:pt x="87884" y="83694"/>
                    </a:lnTo>
                    <a:lnTo>
                      <a:pt x="74041" y="79629"/>
                    </a:lnTo>
                    <a:lnTo>
                      <a:pt x="60579" y="77725"/>
                    </a:lnTo>
                    <a:lnTo>
                      <a:pt x="48260" y="77725"/>
                    </a:lnTo>
                    <a:lnTo>
                      <a:pt x="34291" y="79629"/>
                    </a:lnTo>
                    <a:lnTo>
                      <a:pt x="18543" y="81153"/>
                    </a:lnTo>
                    <a:lnTo>
                      <a:pt x="0" y="83694"/>
                    </a:lnTo>
                    <a:close/>
                  </a:path>
                </a:pathLst>
              </a:custGeom>
              <a:solidFill>
                <a:srgbClr val="9F7F58"/>
              </a:solidFill>
              <a:ln w="0" cap="flat" cmpd="sng" algn="ctr">
                <a:solidFill>
                  <a:srgbClr val="9F7F5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1" name="Полилиния 180"/>
              <p:cNvSpPr/>
              <p:nvPr/>
            </p:nvSpPr>
            <p:spPr>
              <a:xfrm>
                <a:off x="2524125" y="2589148"/>
                <a:ext cx="104014" cy="321438"/>
              </a:xfrm>
              <a:custGeom>
                <a:avLst/>
                <a:gdLst/>
                <a:ahLst/>
                <a:cxnLst/>
                <a:rect l="0" t="0" r="0" b="0"/>
                <a:pathLst>
                  <a:path w="104014" h="321438">
                    <a:moveTo>
                      <a:pt x="24257" y="321437"/>
                    </a:moveTo>
                    <a:lnTo>
                      <a:pt x="11938" y="287402"/>
                    </a:lnTo>
                    <a:lnTo>
                      <a:pt x="4191" y="255778"/>
                    </a:lnTo>
                    <a:lnTo>
                      <a:pt x="0" y="226315"/>
                    </a:lnTo>
                    <a:lnTo>
                      <a:pt x="0" y="198882"/>
                    </a:lnTo>
                    <a:lnTo>
                      <a:pt x="2285" y="173991"/>
                    </a:lnTo>
                    <a:lnTo>
                      <a:pt x="8508" y="149734"/>
                    </a:lnTo>
                    <a:lnTo>
                      <a:pt x="15748" y="128271"/>
                    </a:lnTo>
                    <a:lnTo>
                      <a:pt x="25019" y="107569"/>
                    </a:lnTo>
                    <a:lnTo>
                      <a:pt x="35814" y="89409"/>
                    </a:lnTo>
                    <a:lnTo>
                      <a:pt x="46989" y="72137"/>
                    </a:lnTo>
                    <a:lnTo>
                      <a:pt x="69723" y="43053"/>
                    </a:lnTo>
                    <a:lnTo>
                      <a:pt x="80517" y="30227"/>
                    </a:lnTo>
                    <a:lnTo>
                      <a:pt x="90170" y="18924"/>
                    </a:lnTo>
                    <a:lnTo>
                      <a:pt x="97917" y="9525"/>
                    </a:lnTo>
                    <a:lnTo>
                      <a:pt x="103251" y="0"/>
                    </a:lnTo>
                    <a:lnTo>
                      <a:pt x="104013" y="27559"/>
                    </a:lnTo>
                    <a:lnTo>
                      <a:pt x="103251" y="54356"/>
                    </a:lnTo>
                    <a:lnTo>
                      <a:pt x="99441" y="80010"/>
                    </a:lnTo>
                    <a:lnTo>
                      <a:pt x="95630" y="106046"/>
                    </a:lnTo>
                    <a:lnTo>
                      <a:pt x="83185" y="153925"/>
                    </a:lnTo>
                    <a:lnTo>
                      <a:pt x="68198" y="198882"/>
                    </a:lnTo>
                    <a:lnTo>
                      <a:pt x="52451" y="238379"/>
                    </a:lnTo>
                    <a:lnTo>
                      <a:pt x="44323" y="256541"/>
                    </a:lnTo>
                    <a:lnTo>
                      <a:pt x="38480" y="273178"/>
                    </a:lnTo>
                    <a:lnTo>
                      <a:pt x="32004" y="287402"/>
                    </a:lnTo>
                    <a:lnTo>
                      <a:pt x="27685" y="300609"/>
                    </a:lnTo>
                    <a:lnTo>
                      <a:pt x="25019" y="311659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Полилиния 181"/>
              <p:cNvSpPr/>
              <p:nvPr/>
            </p:nvSpPr>
            <p:spPr>
              <a:xfrm>
                <a:off x="687451" y="1265300"/>
                <a:ext cx="1417955" cy="1158368"/>
              </a:xfrm>
              <a:custGeom>
                <a:avLst/>
                <a:gdLst/>
                <a:ahLst/>
                <a:cxnLst/>
                <a:rect l="0" t="0" r="0" b="0"/>
                <a:pathLst>
                  <a:path w="1417955" h="1158368">
                    <a:moveTo>
                      <a:pt x="0" y="779273"/>
                    </a:moveTo>
                    <a:lnTo>
                      <a:pt x="11175" y="727583"/>
                    </a:lnTo>
                    <a:lnTo>
                      <a:pt x="25526" y="676657"/>
                    </a:lnTo>
                    <a:lnTo>
                      <a:pt x="42036" y="626110"/>
                    </a:lnTo>
                    <a:lnTo>
                      <a:pt x="61340" y="577089"/>
                    </a:lnTo>
                    <a:lnTo>
                      <a:pt x="83311" y="529591"/>
                    </a:lnTo>
                    <a:lnTo>
                      <a:pt x="106807" y="482092"/>
                    </a:lnTo>
                    <a:lnTo>
                      <a:pt x="134238" y="436754"/>
                    </a:lnTo>
                    <a:lnTo>
                      <a:pt x="162306" y="392685"/>
                    </a:lnTo>
                    <a:lnTo>
                      <a:pt x="193548" y="350394"/>
                    </a:lnTo>
                    <a:lnTo>
                      <a:pt x="227076" y="310008"/>
                    </a:lnTo>
                    <a:lnTo>
                      <a:pt x="262254" y="271146"/>
                    </a:lnTo>
                    <a:lnTo>
                      <a:pt x="299974" y="234188"/>
                    </a:lnTo>
                    <a:lnTo>
                      <a:pt x="338582" y="199899"/>
                    </a:lnTo>
                    <a:lnTo>
                      <a:pt x="380999" y="167894"/>
                    </a:lnTo>
                    <a:lnTo>
                      <a:pt x="423671" y="137669"/>
                    </a:lnTo>
                    <a:lnTo>
                      <a:pt x="469265" y="110872"/>
                    </a:lnTo>
                    <a:lnTo>
                      <a:pt x="515874" y="85980"/>
                    </a:lnTo>
                    <a:lnTo>
                      <a:pt x="564768" y="64516"/>
                    </a:lnTo>
                    <a:lnTo>
                      <a:pt x="615696" y="45594"/>
                    </a:lnTo>
                    <a:lnTo>
                      <a:pt x="667385" y="29083"/>
                    </a:lnTo>
                    <a:lnTo>
                      <a:pt x="721740" y="17019"/>
                    </a:lnTo>
                    <a:lnTo>
                      <a:pt x="777240" y="7875"/>
                    </a:lnTo>
                    <a:lnTo>
                      <a:pt x="834263" y="1525"/>
                    </a:lnTo>
                    <a:lnTo>
                      <a:pt x="892937" y="0"/>
                    </a:lnTo>
                    <a:lnTo>
                      <a:pt x="952626" y="1525"/>
                    </a:lnTo>
                    <a:lnTo>
                      <a:pt x="1013587" y="6858"/>
                    </a:lnTo>
                    <a:lnTo>
                      <a:pt x="1076071" y="16257"/>
                    </a:lnTo>
                    <a:lnTo>
                      <a:pt x="1139190" y="29083"/>
                    </a:lnTo>
                    <a:lnTo>
                      <a:pt x="1204341" y="47499"/>
                    </a:lnTo>
                    <a:lnTo>
                      <a:pt x="1270762" y="69850"/>
                    </a:lnTo>
                    <a:lnTo>
                      <a:pt x="1337437" y="96521"/>
                    </a:lnTo>
                    <a:lnTo>
                      <a:pt x="1406016" y="127508"/>
                    </a:lnTo>
                    <a:lnTo>
                      <a:pt x="1413763" y="143764"/>
                    </a:lnTo>
                    <a:lnTo>
                      <a:pt x="1417954" y="162561"/>
                    </a:lnTo>
                    <a:lnTo>
                      <a:pt x="1417954" y="183261"/>
                    </a:lnTo>
                    <a:lnTo>
                      <a:pt x="1415288" y="206757"/>
                    </a:lnTo>
                    <a:lnTo>
                      <a:pt x="1410207" y="232411"/>
                    </a:lnTo>
                    <a:lnTo>
                      <a:pt x="1401444" y="259080"/>
                    </a:lnTo>
                    <a:lnTo>
                      <a:pt x="1390269" y="287783"/>
                    </a:lnTo>
                    <a:lnTo>
                      <a:pt x="1375918" y="318771"/>
                    </a:lnTo>
                    <a:lnTo>
                      <a:pt x="1360169" y="349632"/>
                    </a:lnTo>
                    <a:lnTo>
                      <a:pt x="1341628" y="383160"/>
                    </a:lnTo>
                    <a:lnTo>
                      <a:pt x="1321562" y="417957"/>
                    </a:lnTo>
                    <a:lnTo>
                      <a:pt x="1299591" y="453010"/>
                    </a:lnTo>
                    <a:lnTo>
                      <a:pt x="1276857" y="489204"/>
                    </a:lnTo>
                    <a:lnTo>
                      <a:pt x="1252219" y="525400"/>
                    </a:lnTo>
                    <a:lnTo>
                      <a:pt x="1201293" y="601219"/>
                    </a:lnTo>
                    <a:lnTo>
                      <a:pt x="1093343" y="755142"/>
                    </a:lnTo>
                    <a:lnTo>
                      <a:pt x="1040891" y="831342"/>
                    </a:lnTo>
                    <a:lnTo>
                      <a:pt x="990091" y="905257"/>
                    </a:lnTo>
                    <a:lnTo>
                      <a:pt x="966597" y="941451"/>
                    </a:lnTo>
                    <a:lnTo>
                      <a:pt x="944499" y="975742"/>
                    </a:lnTo>
                    <a:lnTo>
                      <a:pt x="924560" y="1010032"/>
                    </a:lnTo>
                    <a:lnTo>
                      <a:pt x="905256" y="1042925"/>
                    </a:lnTo>
                    <a:lnTo>
                      <a:pt x="888238" y="1074167"/>
                    </a:lnTo>
                    <a:lnTo>
                      <a:pt x="873632" y="1104011"/>
                    </a:lnTo>
                    <a:lnTo>
                      <a:pt x="861313" y="1131570"/>
                    </a:lnTo>
                    <a:lnTo>
                      <a:pt x="851662" y="1158367"/>
                    </a:lnTo>
                    <a:lnTo>
                      <a:pt x="834644" y="1119505"/>
                    </a:lnTo>
                    <a:lnTo>
                      <a:pt x="818515" y="1082929"/>
                    </a:lnTo>
                    <a:lnTo>
                      <a:pt x="801496" y="1048894"/>
                    </a:lnTo>
                    <a:lnTo>
                      <a:pt x="784987" y="1018032"/>
                    </a:lnTo>
                    <a:lnTo>
                      <a:pt x="768349" y="989330"/>
                    </a:lnTo>
                    <a:lnTo>
                      <a:pt x="752601" y="963676"/>
                    </a:lnTo>
                    <a:lnTo>
                      <a:pt x="735584" y="939547"/>
                    </a:lnTo>
                    <a:lnTo>
                      <a:pt x="719074" y="918083"/>
                    </a:lnTo>
                    <a:lnTo>
                      <a:pt x="703199" y="899160"/>
                    </a:lnTo>
                    <a:lnTo>
                      <a:pt x="686688" y="881889"/>
                    </a:lnTo>
                    <a:lnTo>
                      <a:pt x="670813" y="866395"/>
                    </a:lnTo>
                    <a:lnTo>
                      <a:pt x="655446" y="853567"/>
                    </a:lnTo>
                    <a:lnTo>
                      <a:pt x="623443" y="832867"/>
                    </a:lnTo>
                    <a:lnTo>
                      <a:pt x="591820" y="818897"/>
                    </a:lnTo>
                    <a:lnTo>
                      <a:pt x="560196" y="810514"/>
                    </a:lnTo>
                    <a:lnTo>
                      <a:pt x="529716" y="808736"/>
                    </a:lnTo>
                    <a:lnTo>
                      <a:pt x="500126" y="810514"/>
                    </a:lnTo>
                    <a:lnTo>
                      <a:pt x="470026" y="817373"/>
                    </a:lnTo>
                    <a:lnTo>
                      <a:pt x="440309" y="826770"/>
                    </a:lnTo>
                    <a:lnTo>
                      <a:pt x="411352" y="839598"/>
                    </a:lnTo>
                    <a:lnTo>
                      <a:pt x="383285" y="854329"/>
                    </a:lnTo>
                    <a:lnTo>
                      <a:pt x="355091" y="869823"/>
                    </a:lnTo>
                    <a:lnTo>
                      <a:pt x="300735" y="904114"/>
                    </a:lnTo>
                    <a:lnTo>
                      <a:pt x="274574" y="920751"/>
                    </a:lnTo>
                    <a:lnTo>
                      <a:pt x="249046" y="936117"/>
                    </a:lnTo>
                    <a:lnTo>
                      <a:pt x="224409" y="948945"/>
                    </a:lnTo>
                    <a:lnTo>
                      <a:pt x="200151" y="960248"/>
                    </a:lnTo>
                    <a:lnTo>
                      <a:pt x="177418" y="967105"/>
                    </a:lnTo>
                    <a:lnTo>
                      <a:pt x="154304" y="971677"/>
                    </a:lnTo>
                    <a:lnTo>
                      <a:pt x="131571" y="970535"/>
                    </a:lnTo>
                    <a:lnTo>
                      <a:pt x="110362" y="963676"/>
                    </a:lnTo>
                    <a:lnTo>
                      <a:pt x="90678" y="951611"/>
                    </a:lnTo>
                    <a:lnTo>
                      <a:pt x="79882" y="942976"/>
                    </a:lnTo>
                    <a:lnTo>
                      <a:pt x="70230" y="933577"/>
                    </a:lnTo>
                    <a:lnTo>
                      <a:pt x="60579" y="920751"/>
                    </a:lnTo>
                    <a:lnTo>
                      <a:pt x="51689" y="907161"/>
                    </a:lnTo>
                    <a:lnTo>
                      <a:pt x="42036" y="891286"/>
                    </a:lnTo>
                    <a:lnTo>
                      <a:pt x="33654" y="873126"/>
                    </a:lnTo>
                    <a:lnTo>
                      <a:pt x="24765" y="853567"/>
                    </a:lnTo>
                    <a:lnTo>
                      <a:pt x="16636" y="831342"/>
                    </a:lnTo>
                    <a:lnTo>
                      <a:pt x="7747" y="806070"/>
                    </a:lnTo>
                    <a:close/>
                  </a:path>
                </a:pathLst>
              </a:custGeom>
              <a:solidFill>
                <a:srgbClr val="74522F"/>
              </a:solidFill>
              <a:ln w="0" cap="flat" cmpd="sng" algn="ctr">
                <a:solidFill>
                  <a:srgbClr val="74522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Полилиния 182"/>
              <p:cNvSpPr/>
              <p:nvPr/>
            </p:nvSpPr>
            <p:spPr>
              <a:xfrm>
                <a:off x="715644" y="1274699"/>
                <a:ext cx="1374396" cy="1034288"/>
              </a:xfrm>
              <a:custGeom>
                <a:avLst/>
                <a:gdLst/>
                <a:ahLst/>
                <a:cxnLst/>
                <a:rect l="0" t="0" r="0" b="0"/>
                <a:pathLst>
                  <a:path w="1374396" h="1034288">
                    <a:moveTo>
                      <a:pt x="0" y="750189"/>
                    </a:moveTo>
                    <a:lnTo>
                      <a:pt x="13843" y="700024"/>
                    </a:lnTo>
                    <a:lnTo>
                      <a:pt x="30481" y="651383"/>
                    </a:lnTo>
                    <a:lnTo>
                      <a:pt x="49022" y="602742"/>
                    </a:lnTo>
                    <a:lnTo>
                      <a:pt x="69343" y="555624"/>
                    </a:lnTo>
                    <a:lnTo>
                      <a:pt x="92203" y="509270"/>
                    </a:lnTo>
                    <a:lnTo>
                      <a:pt x="116459" y="464311"/>
                    </a:lnTo>
                    <a:lnTo>
                      <a:pt x="142622" y="420624"/>
                    </a:lnTo>
                    <a:lnTo>
                      <a:pt x="171958" y="377190"/>
                    </a:lnTo>
                    <a:lnTo>
                      <a:pt x="202439" y="336803"/>
                    </a:lnTo>
                    <a:lnTo>
                      <a:pt x="234061" y="298068"/>
                    </a:lnTo>
                    <a:lnTo>
                      <a:pt x="268352" y="260984"/>
                    </a:lnTo>
                    <a:lnTo>
                      <a:pt x="304928" y="225551"/>
                    </a:lnTo>
                    <a:lnTo>
                      <a:pt x="342773" y="192023"/>
                    </a:lnTo>
                    <a:lnTo>
                      <a:pt x="382397" y="161036"/>
                    </a:lnTo>
                    <a:lnTo>
                      <a:pt x="423672" y="132461"/>
                    </a:lnTo>
                    <a:lnTo>
                      <a:pt x="466472" y="106045"/>
                    </a:lnTo>
                    <a:lnTo>
                      <a:pt x="511175" y="82676"/>
                    </a:lnTo>
                    <a:lnTo>
                      <a:pt x="557784" y="61848"/>
                    </a:lnTo>
                    <a:lnTo>
                      <a:pt x="606044" y="43814"/>
                    </a:lnTo>
                    <a:lnTo>
                      <a:pt x="655702" y="28320"/>
                    </a:lnTo>
                    <a:lnTo>
                      <a:pt x="706628" y="16256"/>
                    </a:lnTo>
                    <a:lnTo>
                      <a:pt x="759461" y="7620"/>
                    </a:lnTo>
                    <a:lnTo>
                      <a:pt x="813817" y="2667"/>
                    </a:lnTo>
                    <a:lnTo>
                      <a:pt x="868934" y="0"/>
                    </a:lnTo>
                    <a:lnTo>
                      <a:pt x="925957" y="1904"/>
                    </a:lnTo>
                    <a:lnTo>
                      <a:pt x="983870" y="6858"/>
                    </a:lnTo>
                    <a:lnTo>
                      <a:pt x="1044322" y="16256"/>
                    </a:lnTo>
                    <a:lnTo>
                      <a:pt x="1104901" y="29464"/>
                    </a:lnTo>
                    <a:lnTo>
                      <a:pt x="1167385" y="46481"/>
                    </a:lnTo>
                    <a:lnTo>
                      <a:pt x="1231392" y="67183"/>
                    </a:lnTo>
                    <a:lnTo>
                      <a:pt x="1295273" y="92837"/>
                    </a:lnTo>
                    <a:lnTo>
                      <a:pt x="1362076" y="123317"/>
                    </a:lnTo>
                    <a:lnTo>
                      <a:pt x="1369695" y="139573"/>
                    </a:lnTo>
                    <a:lnTo>
                      <a:pt x="1373251" y="157734"/>
                    </a:lnTo>
                    <a:lnTo>
                      <a:pt x="1374395" y="176529"/>
                    </a:lnTo>
                    <a:lnTo>
                      <a:pt x="1370838" y="198120"/>
                    </a:lnTo>
                    <a:lnTo>
                      <a:pt x="1364361" y="221487"/>
                    </a:lnTo>
                    <a:lnTo>
                      <a:pt x="1355472" y="245617"/>
                    </a:lnTo>
                    <a:lnTo>
                      <a:pt x="1343533" y="271272"/>
                    </a:lnTo>
                    <a:lnTo>
                      <a:pt x="1329310" y="298068"/>
                    </a:lnTo>
                    <a:lnTo>
                      <a:pt x="1312673" y="326643"/>
                    </a:lnTo>
                    <a:lnTo>
                      <a:pt x="1293369" y="355727"/>
                    </a:lnTo>
                    <a:lnTo>
                      <a:pt x="1273303" y="385952"/>
                    </a:lnTo>
                    <a:lnTo>
                      <a:pt x="1251332" y="416052"/>
                    </a:lnTo>
                    <a:lnTo>
                      <a:pt x="1202436" y="479805"/>
                    </a:lnTo>
                    <a:lnTo>
                      <a:pt x="1149604" y="545465"/>
                    </a:lnTo>
                    <a:lnTo>
                      <a:pt x="1038988" y="678942"/>
                    </a:lnTo>
                    <a:lnTo>
                      <a:pt x="985013" y="745362"/>
                    </a:lnTo>
                    <a:lnTo>
                      <a:pt x="933704" y="808736"/>
                    </a:lnTo>
                    <a:lnTo>
                      <a:pt x="909447" y="840740"/>
                    </a:lnTo>
                    <a:lnTo>
                      <a:pt x="886333" y="870584"/>
                    </a:lnTo>
                    <a:lnTo>
                      <a:pt x="865506" y="901065"/>
                    </a:lnTo>
                    <a:lnTo>
                      <a:pt x="846202" y="930148"/>
                    </a:lnTo>
                    <a:lnTo>
                      <a:pt x="829564" y="957706"/>
                    </a:lnTo>
                    <a:lnTo>
                      <a:pt x="814578" y="984503"/>
                    </a:lnTo>
                    <a:lnTo>
                      <a:pt x="802259" y="1010539"/>
                    </a:lnTo>
                    <a:lnTo>
                      <a:pt x="791845" y="1034287"/>
                    </a:lnTo>
                    <a:lnTo>
                      <a:pt x="776859" y="1000633"/>
                    </a:lnTo>
                    <a:lnTo>
                      <a:pt x="760984" y="969771"/>
                    </a:lnTo>
                    <a:lnTo>
                      <a:pt x="745236" y="941451"/>
                    </a:lnTo>
                    <a:lnTo>
                      <a:pt x="729742" y="914653"/>
                    </a:lnTo>
                    <a:lnTo>
                      <a:pt x="714375" y="890524"/>
                    </a:lnTo>
                    <a:lnTo>
                      <a:pt x="698881" y="869061"/>
                    </a:lnTo>
                    <a:lnTo>
                      <a:pt x="683895" y="849502"/>
                    </a:lnTo>
                    <a:lnTo>
                      <a:pt x="668147" y="832103"/>
                    </a:lnTo>
                    <a:lnTo>
                      <a:pt x="653416" y="815467"/>
                    </a:lnTo>
                    <a:lnTo>
                      <a:pt x="638430" y="801877"/>
                    </a:lnTo>
                    <a:lnTo>
                      <a:pt x="608331" y="779652"/>
                    </a:lnTo>
                    <a:lnTo>
                      <a:pt x="578613" y="764158"/>
                    </a:lnTo>
                    <a:lnTo>
                      <a:pt x="549022" y="754380"/>
                    </a:lnTo>
                    <a:lnTo>
                      <a:pt x="519684" y="749173"/>
                    </a:lnTo>
                    <a:lnTo>
                      <a:pt x="491872" y="750189"/>
                    </a:lnTo>
                    <a:lnTo>
                      <a:pt x="463805" y="754380"/>
                    </a:lnTo>
                    <a:lnTo>
                      <a:pt x="435992" y="763015"/>
                    </a:lnTo>
                    <a:lnTo>
                      <a:pt x="408686" y="774446"/>
                    </a:lnTo>
                    <a:lnTo>
                      <a:pt x="381255" y="787273"/>
                    </a:lnTo>
                    <a:lnTo>
                      <a:pt x="329566" y="819277"/>
                    </a:lnTo>
                    <a:lnTo>
                      <a:pt x="278766" y="853567"/>
                    </a:lnTo>
                    <a:lnTo>
                      <a:pt x="255270" y="870203"/>
                    </a:lnTo>
                    <a:lnTo>
                      <a:pt x="231267" y="884555"/>
                    </a:lnTo>
                    <a:lnTo>
                      <a:pt x="207772" y="898524"/>
                    </a:lnTo>
                    <a:lnTo>
                      <a:pt x="185802" y="908684"/>
                    </a:lnTo>
                    <a:lnTo>
                      <a:pt x="163831" y="916558"/>
                    </a:lnTo>
                    <a:lnTo>
                      <a:pt x="142622" y="920749"/>
                    </a:lnTo>
                    <a:lnTo>
                      <a:pt x="122556" y="920749"/>
                    </a:lnTo>
                    <a:lnTo>
                      <a:pt x="102489" y="915415"/>
                    </a:lnTo>
                    <a:lnTo>
                      <a:pt x="83312" y="905255"/>
                    </a:lnTo>
                    <a:lnTo>
                      <a:pt x="65914" y="888999"/>
                    </a:lnTo>
                    <a:lnTo>
                      <a:pt x="57024" y="878458"/>
                    </a:lnTo>
                    <a:lnTo>
                      <a:pt x="48133" y="865631"/>
                    </a:lnTo>
                    <a:lnTo>
                      <a:pt x="39371" y="851661"/>
                    </a:lnTo>
                    <a:lnTo>
                      <a:pt x="31624" y="835533"/>
                    </a:lnTo>
                    <a:lnTo>
                      <a:pt x="22733" y="817371"/>
                    </a:lnTo>
                    <a:lnTo>
                      <a:pt x="15749" y="797433"/>
                    </a:lnTo>
                    <a:lnTo>
                      <a:pt x="7747" y="775080"/>
                    </a:lnTo>
                    <a:close/>
                  </a:path>
                </a:pathLst>
              </a:custGeom>
              <a:solidFill>
                <a:srgbClr val="775433"/>
              </a:solidFill>
              <a:ln w="0" cap="flat" cmpd="sng" algn="ctr">
                <a:solidFill>
                  <a:srgbClr val="7754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Полилиния 183"/>
              <p:cNvSpPr/>
              <p:nvPr/>
            </p:nvSpPr>
            <p:spPr>
              <a:xfrm>
                <a:off x="743458" y="1285239"/>
                <a:ext cx="1328801" cy="908687"/>
              </a:xfrm>
              <a:custGeom>
                <a:avLst/>
                <a:gdLst/>
                <a:ahLst/>
                <a:cxnLst/>
                <a:rect l="0" t="0" r="0" b="0"/>
                <a:pathLst>
                  <a:path w="1328801" h="908687">
                    <a:moveTo>
                      <a:pt x="0" y="720853"/>
                    </a:moveTo>
                    <a:lnTo>
                      <a:pt x="16890" y="672593"/>
                    </a:lnTo>
                    <a:lnTo>
                      <a:pt x="35051" y="625094"/>
                    </a:lnTo>
                    <a:lnTo>
                      <a:pt x="55498" y="578612"/>
                    </a:lnTo>
                    <a:lnTo>
                      <a:pt x="77469" y="531877"/>
                    </a:lnTo>
                    <a:lnTo>
                      <a:pt x="100203" y="488188"/>
                    </a:lnTo>
                    <a:lnTo>
                      <a:pt x="125603" y="444374"/>
                    </a:lnTo>
                    <a:lnTo>
                      <a:pt x="151892" y="402083"/>
                    </a:lnTo>
                    <a:lnTo>
                      <a:pt x="180720" y="361443"/>
                    </a:lnTo>
                    <a:lnTo>
                      <a:pt x="210439" y="321819"/>
                    </a:lnTo>
                    <a:lnTo>
                      <a:pt x="242061" y="284861"/>
                    </a:lnTo>
                    <a:lnTo>
                      <a:pt x="275589" y="248666"/>
                    </a:lnTo>
                    <a:lnTo>
                      <a:pt x="309499" y="215011"/>
                    </a:lnTo>
                    <a:lnTo>
                      <a:pt x="346583" y="183388"/>
                    </a:lnTo>
                    <a:lnTo>
                      <a:pt x="384302" y="153163"/>
                    </a:lnTo>
                    <a:lnTo>
                      <a:pt x="424053" y="126366"/>
                    </a:lnTo>
                    <a:lnTo>
                      <a:pt x="464058" y="100711"/>
                    </a:lnTo>
                    <a:lnTo>
                      <a:pt x="507238" y="78105"/>
                    </a:lnTo>
                    <a:lnTo>
                      <a:pt x="550799" y="58547"/>
                    </a:lnTo>
                    <a:lnTo>
                      <a:pt x="596392" y="41149"/>
                    </a:lnTo>
                    <a:lnTo>
                      <a:pt x="643000" y="26416"/>
                    </a:lnTo>
                    <a:lnTo>
                      <a:pt x="691133" y="15494"/>
                    </a:lnTo>
                    <a:lnTo>
                      <a:pt x="741299" y="6858"/>
                    </a:lnTo>
                    <a:lnTo>
                      <a:pt x="792988" y="1524"/>
                    </a:lnTo>
                    <a:lnTo>
                      <a:pt x="845819" y="0"/>
                    </a:lnTo>
                    <a:lnTo>
                      <a:pt x="898906" y="1524"/>
                    </a:lnTo>
                    <a:lnTo>
                      <a:pt x="955293" y="6858"/>
                    </a:lnTo>
                    <a:lnTo>
                      <a:pt x="1012317" y="15494"/>
                    </a:lnTo>
                    <a:lnTo>
                      <a:pt x="1070102" y="27560"/>
                    </a:lnTo>
                    <a:lnTo>
                      <a:pt x="1129537" y="43816"/>
                    </a:lnTo>
                    <a:lnTo>
                      <a:pt x="1191133" y="64516"/>
                    </a:lnTo>
                    <a:lnTo>
                      <a:pt x="1253236" y="89408"/>
                    </a:lnTo>
                    <a:lnTo>
                      <a:pt x="1317243" y="117730"/>
                    </a:lnTo>
                    <a:lnTo>
                      <a:pt x="1324228" y="133986"/>
                    </a:lnTo>
                    <a:lnTo>
                      <a:pt x="1328800" y="150496"/>
                    </a:lnTo>
                    <a:lnTo>
                      <a:pt x="1328800" y="169419"/>
                    </a:lnTo>
                    <a:lnTo>
                      <a:pt x="1325371" y="188214"/>
                    </a:lnTo>
                    <a:lnTo>
                      <a:pt x="1319149" y="209043"/>
                    </a:lnTo>
                    <a:lnTo>
                      <a:pt x="1309496" y="231268"/>
                    </a:lnTo>
                    <a:lnTo>
                      <a:pt x="1297177" y="253874"/>
                    </a:lnTo>
                    <a:lnTo>
                      <a:pt x="1282192" y="277241"/>
                    </a:lnTo>
                    <a:lnTo>
                      <a:pt x="1265555" y="302133"/>
                    </a:lnTo>
                    <a:lnTo>
                      <a:pt x="1246250" y="327025"/>
                    </a:lnTo>
                    <a:lnTo>
                      <a:pt x="1224280" y="352680"/>
                    </a:lnTo>
                    <a:lnTo>
                      <a:pt x="1201546" y="378715"/>
                    </a:lnTo>
                    <a:lnTo>
                      <a:pt x="1151890" y="433071"/>
                    </a:lnTo>
                    <a:lnTo>
                      <a:pt x="1097152" y="488188"/>
                    </a:lnTo>
                    <a:lnTo>
                      <a:pt x="984122" y="600965"/>
                    </a:lnTo>
                    <a:lnTo>
                      <a:pt x="929005" y="656718"/>
                    </a:lnTo>
                    <a:lnTo>
                      <a:pt x="876172" y="712216"/>
                    </a:lnTo>
                    <a:lnTo>
                      <a:pt x="851534" y="738633"/>
                    </a:lnTo>
                    <a:lnTo>
                      <a:pt x="828802" y="765684"/>
                    </a:lnTo>
                    <a:lnTo>
                      <a:pt x="807974" y="791337"/>
                    </a:lnTo>
                    <a:lnTo>
                      <a:pt x="787527" y="816230"/>
                    </a:lnTo>
                    <a:lnTo>
                      <a:pt x="770255" y="840359"/>
                    </a:lnTo>
                    <a:lnTo>
                      <a:pt x="755142" y="864490"/>
                    </a:lnTo>
                    <a:lnTo>
                      <a:pt x="742822" y="887222"/>
                    </a:lnTo>
                    <a:lnTo>
                      <a:pt x="733170" y="908686"/>
                    </a:lnTo>
                    <a:lnTo>
                      <a:pt x="718566" y="880746"/>
                    </a:lnTo>
                    <a:lnTo>
                      <a:pt x="703453" y="855091"/>
                    </a:lnTo>
                    <a:lnTo>
                      <a:pt x="689609" y="831724"/>
                    </a:lnTo>
                    <a:lnTo>
                      <a:pt x="674624" y="810261"/>
                    </a:lnTo>
                    <a:lnTo>
                      <a:pt x="660272" y="791337"/>
                    </a:lnTo>
                    <a:lnTo>
                      <a:pt x="645667" y="773303"/>
                    </a:lnTo>
                    <a:lnTo>
                      <a:pt x="617600" y="743840"/>
                    </a:lnTo>
                    <a:lnTo>
                      <a:pt x="589406" y="721615"/>
                    </a:lnTo>
                    <a:lnTo>
                      <a:pt x="561213" y="704215"/>
                    </a:lnTo>
                    <a:lnTo>
                      <a:pt x="533527" y="694056"/>
                    </a:lnTo>
                    <a:lnTo>
                      <a:pt x="506094" y="688087"/>
                    </a:lnTo>
                    <a:lnTo>
                      <a:pt x="479933" y="688087"/>
                    </a:lnTo>
                    <a:lnTo>
                      <a:pt x="453644" y="690627"/>
                    </a:lnTo>
                    <a:lnTo>
                      <a:pt x="427481" y="697484"/>
                    </a:lnTo>
                    <a:lnTo>
                      <a:pt x="401700" y="707644"/>
                    </a:lnTo>
                    <a:lnTo>
                      <a:pt x="376555" y="719709"/>
                    </a:lnTo>
                    <a:lnTo>
                      <a:pt x="351917" y="734822"/>
                    </a:lnTo>
                    <a:lnTo>
                      <a:pt x="303783" y="767208"/>
                    </a:lnTo>
                    <a:lnTo>
                      <a:pt x="257047" y="801625"/>
                    </a:lnTo>
                    <a:lnTo>
                      <a:pt x="234314" y="818134"/>
                    </a:lnTo>
                    <a:lnTo>
                      <a:pt x="213486" y="832486"/>
                    </a:lnTo>
                    <a:lnTo>
                      <a:pt x="191134" y="846456"/>
                    </a:lnTo>
                    <a:lnTo>
                      <a:pt x="171069" y="856615"/>
                    </a:lnTo>
                    <a:lnTo>
                      <a:pt x="151130" y="865252"/>
                    </a:lnTo>
                    <a:lnTo>
                      <a:pt x="131825" y="869824"/>
                    </a:lnTo>
                    <a:lnTo>
                      <a:pt x="112522" y="870586"/>
                    </a:lnTo>
                    <a:lnTo>
                      <a:pt x="94742" y="867156"/>
                    </a:lnTo>
                    <a:lnTo>
                      <a:pt x="77469" y="858521"/>
                    </a:lnTo>
                    <a:lnTo>
                      <a:pt x="60833" y="844169"/>
                    </a:lnTo>
                    <a:lnTo>
                      <a:pt x="43942" y="824231"/>
                    </a:lnTo>
                    <a:lnTo>
                      <a:pt x="36194" y="811403"/>
                    </a:lnTo>
                    <a:lnTo>
                      <a:pt x="29210" y="796671"/>
                    </a:lnTo>
                    <a:lnTo>
                      <a:pt x="21208" y="781178"/>
                    </a:lnTo>
                    <a:lnTo>
                      <a:pt x="14223" y="762762"/>
                    </a:lnTo>
                    <a:lnTo>
                      <a:pt x="7239" y="743078"/>
                    </a:lnTo>
                    <a:close/>
                  </a:path>
                </a:pathLst>
              </a:custGeom>
              <a:solidFill>
                <a:srgbClr val="7B5837"/>
              </a:solidFill>
              <a:ln w="0" cap="flat" cmpd="sng" algn="ctr">
                <a:solidFill>
                  <a:srgbClr val="7B583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Полилиния 184"/>
              <p:cNvSpPr/>
              <p:nvPr/>
            </p:nvSpPr>
            <p:spPr>
              <a:xfrm>
                <a:off x="771525" y="1294383"/>
                <a:ext cx="1283717" cy="821057"/>
              </a:xfrm>
              <a:custGeom>
                <a:avLst/>
                <a:gdLst/>
                <a:ahLst/>
                <a:cxnLst/>
                <a:rect l="0" t="0" r="0" b="0"/>
                <a:pathLst>
                  <a:path w="1283717" h="821057">
                    <a:moveTo>
                      <a:pt x="0" y="691769"/>
                    </a:moveTo>
                    <a:lnTo>
                      <a:pt x="19304" y="645287"/>
                    </a:lnTo>
                    <a:lnTo>
                      <a:pt x="39751" y="599694"/>
                    </a:lnTo>
                    <a:lnTo>
                      <a:pt x="61722" y="554102"/>
                    </a:lnTo>
                    <a:lnTo>
                      <a:pt x="84455" y="510287"/>
                    </a:lnTo>
                    <a:lnTo>
                      <a:pt x="109092" y="466852"/>
                    </a:lnTo>
                    <a:lnTo>
                      <a:pt x="134238" y="425450"/>
                    </a:lnTo>
                    <a:lnTo>
                      <a:pt x="160782" y="385065"/>
                    </a:lnTo>
                    <a:lnTo>
                      <a:pt x="188975" y="345440"/>
                    </a:lnTo>
                    <a:lnTo>
                      <a:pt x="218566" y="307341"/>
                    </a:lnTo>
                    <a:lnTo>
                      <a:pt x="249047" y="272289"/>
                    </a:lnTo>
                    <a:lnTo>
                      <a:pt x="281050" y="237999"/>
                    </a:lnTo>
                    <a:lnTo>
                      <a:pt x="314960" y="205105"/>
                    </a:lnTo>
                    <a:lnTo>
                      <a:pt x="349250" y="175006"/>
                    </a:lnTo>
                    <a:lnTo>
                      <a:pt x="385191" y="146686"/>
                    </a:lnTo>
                    <a:lnTo>
                      <a:pt x="422910" y="119889"/>
                    </a:lnTo>
                    <a:lnTo>
                      <a:pt x="461517" y="95758"/>
                    </a:lnTo>
                    <a:lnTo>
                      <a:pt x="501903" y="74295"/>
                    </a:lnTo>
                    <a:lnTo>
                      <a:pt x="543178" y="55372"/>
                    </a:lnTo>
                    <a:lnTo>
                      <a:pt x="585977" y="38863"/>
                    </a:lnTo>
                    <a:lnTo>
                      <a:pt x="630682" y="25274"/>
                    </a:lnTo>
                    <a:lnTo>
                      <a:pt x="676147" y="14733"/>
                    </a:lnTo>
                    <a:lnTo>
                      <a:pt x="722883" y="6350"/>
                    </a:lnTo>
                    <a:lnTo>
                      <a:pt x="771778" y="1905"/>
                    </a:lnTo>
                    <a:lnTo>
                      <a:pt x="821182" y="0"/>
                    </a:lnTo>
                    <a:lnTo>
                      <a:pt x="872870" y="1144"/>
                    </a:lnTo>
                    <a:lnTo>
                      <a:pt x="925195" y="6350"/>
                    </a:lnTo>
                    <a:lnTo>
                      <a:pt x="979551" y="14733"/>
                    </a:lnTo>
                    <a:lnTo>
                      <a:pt x="1035176" y="26797"/>
                    </a:lnTo>
                    <a:lnTo>
                      <a:pt x="1092200" y="42164"/>
                    </a:lnTo>
                    <a:lnTo>
                      <a:pt x="1150747" y="62230"/>
                    </a:lnTo>
                    <a:lnTo>
                      <a:pt x="1210564" y="85217"/>
                    </a:lnTo>
                    <a:lnTo>
                      <a:pt x="1271777" y="112777"/>
                    </a:lnTo>
                    <a:lnTo>
                      <a:pt x="1279525" y="128525"/>
                    </a:lnTo>
                    <a:lnTo>
                      <a:pt x="1283716" y="144780"/>
                    </a:lnTo>
                    <a:lnTo>
                      <a:pt x="1283716" y="162180"/>
                    </a:lnTo>
                    <a:lnTo>
                      <a:pt x="1280286" y="180214"/>
                    </a:lnTo>
                    <a:lnTo>
                      <a:pt x="1273429" y="197994"/>
                    </a:lnTo>
                    <a:lnTo>
                      <a:pt x="1263014" y="217170"/>
                    </a:lnTo>
                    <a:lnTo>
                      <a:pt x="1250569" y="237236"/>
                    </a:lnTo>
                    <a:lnTo>
                      <a:pt x="1234820" y="256794"/>
                    </a:lnTo>
                    <a:lnTo>
                      <a:pt x="1217422" y="277622"/>
                    </a:lnTo>
                    <a:lnTo>
                      <a:pt x="1197101" y="299086"/>
                    </a:lnTo>
                    <a:lnTo>
                      <a:pt x="1175511" y="320549"/>
                    </a:lnTo>
                    <a:lnTo>
                      <a:pt x="1152270" y="342012"/>
                    </a:lnTo>
                    <a:lnTo>
                      <a:pt x="1100708" y="386969"/>
                    </a:lnTo>
                    <a:lnTo>
                      <a:pt x="1045591" y="432562"/>
                    </a:lnTo>
                    <a:lnTo>
                      <a:pt x="929513" y="524637"/>
                    </a:lnTo>
                    <a:lnTo>
                      <a:pt x="872870" y="570231"/>
                    </a:lnTo>
                    <a:lnTo>
                      <a:pt x="819277" y="615950"/>
                    </a:lnTo>
                    <a:lnTo>
                      <a:pt x="769874" y="659639"/>
                    </a:lnTo>
                    <a:lnTo>
                      <a:pt x="748283" y="682244"/>
                    </a:lnTo>
                    <a:lnTo>
                      <a:pt x="728980" y="703834"/>
                    </a:lnTo>
                    <a:lnTo>
                      <a:pt x="711327" y="724536"/>
                    </a:lnTo>
                    <a:lnTo>
                      <a:pt x="695452" y="744474"/>
                    </a:lnTo>
                    <a:lnTo>
                      <a:pt x="683133" y="764921"/>
                    </a:lnTo>
                    <a:lnTo>
                      <a:pt x="672719" y="784099"/>
                    </a:lnTo>
                    <a:lnTo>
                      <a:pt x="659638" y="762255"/>
                    </a:lnTo>
                    <a:lnTo>
                      <a:pt x="645794" y="741553"/>
                    </a:lnTo>
                    <a:lnTo>
                      <a:pt x="619125" y="707137"/>
                    </a:lnTo>
                    <a:lnTo>
                      <a:pt x="592200" y="678943"/>
                    </a:lnTo>
                    <a:lnTo>
                      <a:pt x="565911" y="656209"/>
                    </a:lnTo>
                    <a:lnTo>
                      <a:pt x="539369" y="640843"/>
                    </a:lnTo>
                    <a:lnTo>
                      <a:pt x="513969" y="630556"/>
                    </a:lnTo>
                    <a:lnTo>
                      <a:pt x="488441" y="624587"/>
                    </a:lnTo>
                    <a:lnTo>
                      <a:pt x="463422" y="623062"/>
                    </a:lnTo>
                    <a:lnTo>
                      <a:pt x="438785" y="626492"/>
                    </a:lnTo>
                    <a:lnTo>
                      <a:pt x="414019" y="632080"/>
                    </a:lnTo>
                    <a:lnTo>
                      <a:pt x="390525" y="640843"/>
                    </a:lnTo>
                    <a:lnTo>
                      <a:pt x="366649" y="652908"/>
                    </a:lnTo>
                    <a:lnTo>
                      <a:pt x="343916" y="666877"/>
                    </a:lnTo>
                    <a:lnTo>
                      <a:pt x="321183" y="682244"/>
                    </a:lnTo>
                    <a:lnTo>
                      <a:pt x="276478" y="715899"/>
                    </a:lnTo>
                    <a:lnTo>
                      <a:pt x="234441" y="750190"/>
                    </a:lnTo>
                    <a:lnTo>
                      <a:pt x="213994" y="766827"/>
                    </a:lnTo>
                    <a:lnTo>
                      <a:pt x="193928" y="781431"/>
                    </a:lnTo>
                    <a:lnTo>
                      <a:pt x="174625" y="795021"/>
                    </a:lnTo>
                    <a:lnTo>
                      <a:pt x="156210" y="805562"/>
                    </a:lnTo>
                    <a:lnTo>
                      <a:pt x="137667" y="814324"/>
                    </a:lnTo>
                    <a:lnTo>
                      <a:pt x="120269" y="819150"/>
                    </a:lnTo>
                    <a:lnTo>
                      <a:pt x="102616" y="821056"/>
                    </a:lnTo>
                    <a:lnTo>
                      <a:pt x="85978" y="818389"/>
                    </a:lnTo>
                    <a:lnTo>
                      <a:pt x="70230" y="811277"/>
                    </a:lnTo>
                    <a:lnTo>
                      <a:pt x="54355" y="799593"/>
                    </a:lnTo>
                    <a:lnTo>
                      <a:pt x="40512" y="782193"/>
                    </a:lnTo>
                    <a:lnTo>
                      <a:pt x="26288" y="758825"/>
                    </a:lnTo>
                    <a:lnTo>
                      <a:pt x="12319" y="729108"/>
                    </a:lnTo>
                    <a:lnTo>
                      <a:pt x="6604" y="711709"/>
                    </a:lnTo>
                    <a:close/>
                  </a:path>
                </a:pathLst>
              </a:custGeom>
              <a:solidFill>
                <a:srgbClr val="7E5C39"/>
              </a:solidFill>
              <a:ln w="0" cap="flat" cmpd="sng" algn="ctr">
                <a:solidFill>
                  <a:srgbClr val="7E5C3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олилиния 185"/>
              <p:cNvSpPr/>
              <p:nvPr/>
            </p:nvSpPr>
            <p:spPr>
              <a:xfrm>
                <a:off x="799719" y="1304925"/>
                <a:ext cx="1239012" cy="771652"/>
              </a:xfrm>
              <a:custGeom>
                <a:avLst/>
                <a:gdLst/>
                <a:ahLst/>
                <a:cxnLst/>
                <a:rect l="0" t="0" r="0" b="0"/>
                <a:pathLst>
                  <a:path w="1239012" h="771652">
                    <a:moveTo>
                      <a:pt x="0" y="662304"/>
                    </a:moveTo>
                    <a:lnTo>
                      <a:pt x="44703" y="573658"/>
                    </a:lnTo>
                    <a:lnTo>
                      <a:pt x="92075" y="487679"/>
                    </a:lnTo>
                    <a:lnTo>
                      <a:pt x="116839" y="446151"/>
                    </a:lnTo>
                    <a:lnTo>
                      <a:pt x="143002" y="406145"/>
                    </a:lnTo>
                    <a:lnTo>
                      <a:pt x="169925" y="367029"/>
                    </a:lnTo>
                    <a:lnTo>
                      <a:pt x="198119" y="329692"/>
                    </a:lnTo>
                    <a:lnTo>
                      <a:pt x="227075" y="293369"/>
                    </a:lnTo>
                    <a:lnTo>
                      <a:pt x="256667" y="259080"/>
                    </a:lnTo>
                    <a:lnTo>
                      <a:pt x="287528" y="226694"/>
                    </a:lnTo>
                    <a:lnTo>
                      <a:pt x="320294" y="195325"/>
                    </a:lnTo>
                    <a:lnTo>
                      <a:pt x="352297" y="166369"/>
                    </a:lnTo>
                    <a:lnTo>
                      <a:pt x="387858" y="139572"/>
                    </a:lnTo>
                    <a:lnTo>
                      <a:pt x="422909" y="113538"/>
                    </a:lnTo>
                    <a:lnTo>
                      <a:pt x="459486" y="91313"/>
                    </a:lnTo>
                    <a:lnTo>
                      <a:pt x="497331" y="70485"/>
                    </a:lnTo>
                    <a:lnTo>
                      <a:pt x="535813" y="52450"/>
                    </a:lnTo>
                    <a:lnTo>
                      <a:pt x="576325" y="36957"/>
                    </a:lnTo>
                    <a:lnTo>
                      <a:pt x="618363" y="24130"/>
                    </a:lnTo>
                    <a:lnTo>
                      <a:pt x="661161" y="13588"/>
                    </a:lnTo>
                    <a:lnTo>
                      <a:pt x="705103" y="5969"/>
                    </a:lnTo>
                    <a:lnTo>
                      <a:pt x="750569" y="1524"/>
                    </a:lnTo>
                    <a:lnTo>
                      <a:pt x="797941" y="0"/>
                    </a:lnTo>
                    <a:lnTo>
                      <a:pt x="846201" y="1524"/>
                    </a:lnTo>
                    <a:lnTo>
                      <a:pt x="896238" y="5969"/>
                    </a:lnTo>
                    <a:lnTo>
                      <a:pt x="947928" y="14732"/>
                    </a:lnTo>
                    <a:lnTo>
                      <a:pt x="1000379" y="25653"/>
                    </a:lnTo>
                    <a:lnTo>
                      <a:pt x="1055116" y="40386"/>
                    </a:lnTo>
                    <a:lnTo>
                      <a:pt x="1111376" y="59182"/>
                    </a:lnTo>
                    <a:lnTo>
                      <a:pt x="1168907" y="81788"/>
                    </a:lnTo>
                    <a:lnTo>
                      <a:pt x="1227835" y="108585"/>
                    </a:lnTo>
                    <a:lnTo>
                      <a:pt x="1235582" y="122936"/>
                    </a:lnTo>
                    <a:lnTo>
                      <a:pt x="1239011" y="138430"/>
                    </a:lnTo>
                    <a:lnTo>
                      <a:pt x="1239011" y="155066"/>
                    </a:lnTo>
                    <a:lnTo>
                      <a:pt x="1235582" y="170433"/>
                    </a:lnTo>
                    <a:lnTo>
                      <a:pt x="1227835" y="187071"/>
                    </a:lnTo>
                    <a:lnTo>
                      <a:pt x="1218183" y="202946"/>
                    </a:lnTo>
                    <a:lnTo>
                      <a:pt x="1205103" y="219455"/>
                    </a:lnTo>
                    <a:lnTo>
                      <a:pt x="1189228" y="236855"/>
                    </a:lnTo>
                    <a:lnTo>
                      <a:pt x="1170813" y="253111"/>
                    </a:lnTo>
                    <a:lnTo>
                      <a:pt x="1149604" y="270383"/>
                    </a:lnTo>
                    <a:lnTo>
                      <a:pt x="1127632" y="287782"/>
                    </a:lnTo>
                    <a:lnTo>
                      <a:pt x="1103248" y="305561"/>
                    </a:lnTo>
                    <a:lnTo>
                      <a:pt x="1050544" y="340232"/>
                    </a:lnTo>
                    <a:lnTo>
                      <a:pt x="993394" y="376427"/>
                    </a:lnTo>
                    <a:lnTo>
                      <a:pt x="875029" y="447675"/>
                    </a:lnTo>
                    <a:lnTo>
                      <a:pt x="817625" y="483107"/>
                    </a:lnTo>
                    <a:lnTo>
                      <a:pt x="762127" y="519302"/>
                    </a:lnTo>
                    <a:lnTo>
                      <a:pt x="713231" y="554863"/>
                    </a:lnTo>
                    <a:lnTo>
                      <a:pt x="689991" y="572516"/>
                    </a:lnTo>
                    <a:lnTo>
                      <a:pt x="670052" y="589914"/>
                    </a:lnTo>
                    <a:lnTo>
                      <a:pt x="652653" y="607186"/>
                    </a:lnTo>
                    <a:lnTo>
                      <a:pt x="636778" y="624967"/>
                    </a:lnTo>
                    <a:lnTo>
                      <a:pt x="623316" y="642366"/>
                    </a:lnTo>
                    <a:lnTo>
                      <a:pt x="614044" y="658876"/>
                    </a:lnTo>
                    <a:lnTo>
                      <a:pt x="588644" y="628014"/>
                    </a:lnTo>
                    <a:lnTo>
                      <a:pt x="564006" y="602742"/>
                    </a:lnTo>
                    <a:lnTo>
                      <a:pt x="539242" y="583819"/>
                    </a:lnTo>
                    <a:lnTo>
                      <a:pt x="514984" y="569086"/>
                    </a:lnTo>
                    <a:lnTo>
                      <a:pt x="491108" y="560451"/>
                    </a:lnTo>
                    <a:lnTo>
                      <a:pt x="467233" y="555625"/>
                    </a:lnTo>
                    <a:lnTo>
                      <a:pt x="443738" y="554863"/>
                    </a:lnTo>
                    <a:lnTo>
                      <a:pt x="421005" y="558164"/>
                    </a:lnTo>
                    <a:lnTo>
                      <a:pt x="398144" y="564260"/>
                    </a:lnTo>
                    <a:lnTo>
                      <a:pt x="376173" y="573658"/>
                    </a:lnTo>
                    <a:lnTo>
                      <a:pt x="354203" y="584961"/>
                    </a:lnTo>
                    <a:lnTo>
                      <a:pt x="332231" y="598551"/>
                    </a:lnTo>
                    <a:lnTo>
                      <a:pt x="291464" y="629539"/>
                    </a:lnTo>
                    <a:lnTo>
                      <a:pt x="250952" y="664210"/>
                    </a:lnTo>
                    <a:lnTo>
                      <a:pt x="212344" y="698500"/>
                    </a:lnTo>
                    <a:lnTo>
                      <a:pt x="176530" y="729488"/>
                    </a:lnTo>
                    <a:lnTo>
                      <a:pt x="158750" y="743076"/>
                    </a:lnTo>
                    <a:lnTo>
                      <a:pt x="141478" y="754379"/>
                    </a:lnTo>
                    <a:lnTo>
                      <a:pt x="124459" y="763016"/>
                    </a:lnTo>
                    <a:lnTo>
                      <a:pt x="108711" y="769111"/>
                    </a:lnTo>
                    <a:lnTo>
                      <a:pt x="93217" y="771651"/>
                    </a:lnTo>
                    <a:lnTo>
                      <a:pt x="77850" y="769747"/>
                    </a:lnTo>
                    <a:lnTo>
                      <a:pt x="64008" y="764920"/>
                    </a:lnTo>
                    <a:lnTo>
                      <a:pt x="50038" y="755142"/>
                    </a:lnTo>
                    <a:lnTo>
                      <a:pt x="36956" y="740791"/>
                    </a:lnTo>
                    <a:lnTo>
                      <a:pt x="23875" y="719963"/>
                    </a:lnTo>
                    <a:lnTo>
                      <a:pt x="11557" y="694435"/>
                    </a:lnTo>
                    <a:close/>
                  </a:path>
                </a:pathLst>
              </a:custGeom>
              <a:solidFill>
                <a:srgbClr val="815F3D"/>
              </a:solidFill>
              <a:ln w="0" cap="flat" cmpd="sng" algn="ctr">
                <a:solidFill>
                  <a:srgbClr val="815F3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827786" y="1313561"/>
                <a:ext cx="1194309" cy="722376"/>
              </a:xfrm>
              <a:custGeom>
                <a:avLst/>
                <a:gdLst/>
                <a:ahLst/>
                <a:cxnLst/>
                <a:rect l="0" t="0" r="0" b="0"/>
                <a:pathLst>
                  <a:path w="1194309" h="722376">
                    <a:moveTo>
                      <a:pt x="0" y="633730"/>
                    </a:moveTo>
                    <a:lnTo>
                      <a:pt x="49402" y="547750"/>
                    </a:lnTo>
                    <a:lnTo>
                      <a:pt x="99060" y="465836"/>
                    </a:lnTo>
                    <a:lnTo>
                      <a:pt x="151891" y="387349"/>
                    </a:lnTo>
                    <a:lnTo>
                      <a:pt x="178942" y="350393"/>
                    </a:lnTo>
                    <a:lnTo>
                      <a:pt x="205866" y="314197"/>
                    </a:lnTo>
                    <a:lnTo>
                      <a:pt x="235203" y="279908"/>
                    </a:lnTo>
                    <a:lnTo>
                      <a:pt x="264160" y="247141"/>
                    </a:lnTo>
                    <a:lnTo>
                      <a:pt x="293750" y="216153"/>
                    </a:lnTo>
                    <a:lnTo>
                      <a:pt x="324230" y="185927"/>
                    </a:lnTo>
                    <a:lnTo>
                      <a:pt x="355853" y="158496"/>
                    </a:lnTo>
                    <a:lnTo>
                      <a:pt x="388619" y="132461"/>
                    </a:lnTo>
                    <a:lnTo>
                      <a:pt x="421766" y="108711"/>
                    </a:lnTo>
                    <a:lnTo>
                      <a:pt x="456056" y="86741"/>
                    </a:lnTo>
                    <a:lnTo>
                      <a:pt x="491997" y="67183"/>
                    </a:lnTo>
                    <a:lnTo>
                      <a:pt x="528955" y="49783"/>
                    </a:lnTo>
                    <a:lnTo>
                      <a:pt x="566800" y="35052"/>
                    </a:lnTo>
                    <a:lnTo>
                      <a:pt x="605281" y="22986"/>
                    </a:lnTo>
                    <a:lnTo>
                      <a:pt x="645414" y="12827"/>
                    </a:lnTo>
                    <a:lnTo>
                      <a:pt x="686689" y="6096"/>
                    </a:lnTo>
                    <a:lnTo>
                      <a:pt x="729869" y="1524"/>
                    </a:lnTo>
                    <a:lnTo>
                      <a:pt x="773430" y="0"/>
                    </a:lnTo>
                    <a:lnTo>
                      <a:pt x="819277" y="1524"/>
                    </a:lnTo>
                    <a:lnTo>
                      <a:pt x="866266" y="6858"/>
                    </a:lnTo>
                    <a:lnTo>
                      <a:pt x="915669" y="14731"/>
                    </a:lnTo>
                    <a:lnTo>
                      <a:pt x="965327" y="24891"/>
                    </a:lnTo>
                    <a:lnTo>
                      <a:pt x="1017396" y="39624"/>
                    </a:lnTo>
                    <a:lnTo>
                      <a:pt x="1070990" y="57785"/>
                    </a:lnTo>
                    <a:lnTo>
                      <a:pt x="1126109" y="79247"/>
                    </a:lnTo>
                    <a:lnTo>
                      <a:pt x="1183131" y="104139"/>
                    </a:lnTo>
                    <a:lnTo>
                      <a:pt x="1190116" y="118872"/>
                    </a:lnTo>
                    <a:lnTo>
                      <a:pt x="1194308" y="133603"/>
                    </a:lnTo>
                    <a:lnTo>
                      <a:pt x="1193546" y="147827"/>
                    </a:lnTo>
                    <a:lnTo>
                      <a:pt x="1189355" y="161797"/>
                    </a:lnTo>
                    <a:lnTo>
                      <a:pt x="1182369" y="175386"/>
                    </a:lnTo>
                    <a:lnTo>
                      <a:pt x="1171574" y="189356"/>
                    </a:lnTo>
                    <a:lnTo>
                      <a:pt x="1157731" y="202946"/>
                    </a:lnTo>
                    <a:lnTo>
                      <a:pt x="1140840" y="216916"/>
                    </a:lnTo>
                    <a:lnTo>
                      <a:pt x="1122680" y="229742"/>
                    </a:lnTo>
                    <a:lnTo>
                      <a:pt x="1101471" y="242950"/>
                    </a:lnTo>
                    <a:lnTo>
                      <a:pt x="1078737" y="255777"/>
                    </a:lnTo>
                    <a:lnTo>
                      <a:pt x="1053211" y="268605"/>
                    </a:lnTo>
                    <a:lnTo>
                      <a:pt x="999743" y="294639"/>
                    </a:lnTo>
                    <a:lnTo>
                      <a:pt x="941069" y="320293"/>
                    </a:lnTo>
                    <a:lnTo>
                      <a:pt x="820039" y="371221"/>
                    </a:lnTo>
                    <a:lnTo>
                      <a:pt x="760222" y="397256"/>
                    </a:lnTo>
                    <a:lnTo>
                      <a:pt x="705103" y="422783"/>
                    </a:lnTo>
                    <a:lnTo>
                      <a:pt x="654303" y="450341"/>
                    </a:lnTo>
                    <a:lnTo>
                      <a:pt x="631571" y="463168"/>
                    </a:lnTo>
                    <a:lnTo>
                      <a:pt x="611124" y="477139"/>
                    </a:lnTo>
                    <a:lnTo>
                      <a:pt x="592963" y="491490"/>
                    </a:lnTo>
                    <a:lnTo>
                      <a:pt x="577214" y="505459"/>
                    </a:lnTo>
                    <a:lnTo>
                      <a:pt x="564006" y="520191"/>
                    </a:lnTo>
                    <a:lnTo>
                      <a:pt x="554355" y="534924"/>
                    </a:lnTo>
                    <a:lnTo>
                      <a:pt x="530478" y="514858"/>
                    </a:lnTo>
                    <a:lnTo>
                      <a:pt x="507746" y="499364"/>
                    </a:lnTo>
                    <a:lnTo>
                      <a:pt x="485775" y="489203"/>
                    </a:lnTo>
                    <a:lnTo>
                      <a:pt x="463041" y="483234"/>
                    </a:lnTo>
                    <a:lnTo>
                      <a:pt x="441071" y="480568"/>
                    </a:lnTo>
                    <a:lnTo>
                      <a:pt x="419861" y="481330"/>
                    </a:lnTo>
                    <a:lnTo>
                      <a:pt x="398272" y="485774"/>
                    </a:lnTo>
                    <a:lnTo>
                      <a:pt x="377825" y="493394"/>
                    </a:lnTo>
                    <a:lnTo>
                      <a:pt x="356997" y="503174"/>
                    </a:lnTo>
                    <a:lnTo>
                      <a:pt x="336550" y="514858"/>
                    </a:lnTo>
                    <a:lnTo>
                      <a:pt x="317372" y="528828"/>
                    </a:lnTo>
                    <a:lnTo>
                      <a:pt x="298069" y="544321"/>
                    </a:lnTo>
                    <a:lnTo>
                      <a:pt x="260222" y="577849"/>
                    </a:lnTo>
                    <a:lnTo>
                      <a:pt x="224789" y="612902"/>
                    </a:lnTo>
                    <a:lnTo>
                      <a:pt x="190500" y="647699"/>
                    </a:lnTo>
                    <a:lnTo>
                      <a:pt x="156972" y="678561"/>
                    </a:lnTo>
                    <a:lnTo>
                      <a:pt x="141097" y="692531"/>
                    </a:lnTo>
                    <a:lnTo>
                      <a:pt x="126111" y="703453"/>
                    </a:lnTo>
                    <a:lnTo>
                      <a:pt x="111505" y="712089"/>
                    </a:lnTo>
                    <a:lnTo>
                      <a:pt x="97155" y="718946"/>
                    </a:lnTo>
                    <a:lnTo>
                      <a:pt x="83311" y="722375"/>
                    </a:lnTo>
                    <a:lnTo>
                      <a:pt x="70230" y="722375"/>
                    </a:lnTo>
                    <a:lnTo>
                      <a:pt x="57150" y="718946"/>
                    </a:lnTo>
                    <a:lnTo>
                      <a:pt x="44703" y="711327"/>
                    </a:lnTo>
                    <a:lnTo>
                      <a:pt x="32385" y="699262"/>
                    </a:lnTo>
                    <a:lnTo>
                      <a:pt x="21208" y="682752"/>
                    </a:lnTo>
                    <a:lnTo>
                      <a:pt x="10414" y="660527"/>
                    </a:lnTo>
                    <a:close/>
                  </a:path>
                </a:pathLst>
              </a:custGeom>
              <a:solidFill>
                <a:srgbClr val="856241"/>
              </a:solidFill>
              <a:ln w="0" cap="flat" cmpd="sng" algn="ctr">
                <a:solidFill>
                  <a:srgbClr val="85624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855980" y="1324483"/>
                <a:ext cx="1149604" cy="673735"/>
              </a:xfrm>
              <a:custGeom>
                <a:avLst/>
                <a:gdLst/>
                <a:ahLst/>
                <a:cxnLst/>
                <a:rect l="0" t="0" r="0" b="0"/>
                <a:pathLst>
                  <a:path w="1149604" h="673735">
                    <a:moveTo>
                      <a:pt x="0" y="603884"/>
                    </a:moveTo>
                    <a:lnTo>
                      <a:pt x="53212" y="522096"/>
                    </a:lnTo>
                    <a:lnTo>
                      <a:pt x="106806" y="442849"/>
                    </a:lnTo>
                    <a:lnTo>
                      <a:pt x="160400" y="367792"/>
                    </a:lnTo>
                    <a:lnTo>
                      <a:pt x="215900" y="298069"/>
                    </a:lnTo>
                    <a:lnTo>
                      <a:pt x="243586" y="265556"/>
                    </a:lnTo>
                    <a:lnTo>
                      <a:pt x="271780" y="233553"/>
                    </a:lnTo>
                    <a:lnTo>
                      <a:pt x="300736" y="204089"/>
                    </a:lnTo>
                    <a:lnTo>
                      <a:pt x="329564" y="175767"/>
                    </a:lnTo>
                    <a:lnTo>
                      <a:pt x="359283" y="148970"/>
                    </a:lnTo>
                    <a:lnTo>
                      <a:pt x="390144" y="124841"/>
                    </a:lnTo>
                    <a:lnTo>
                      <a:pt x="421767" y="101853"/>
                    </a:lnTo>
                    <a:lnTo>
                      <a:pt x="454152" y="81153"/>
                    </a:lnTo>
                    <a:lnTo>
                      <a:pt x="487298" y="62992"/>
                    </a:lnTo>
                    <a:lnTo>
                      <a:pt x="521589" y="46863"/>
                    </a:lnTo>
                    <a:lnTo>
                      <a:pt x="556641" y="32892"/>
                    </a:lnTo>
                    <a:lnTo>
                      <a:pt x="592962" y="20828"/>
                    </a:lnTo>
                    <a:lnTo>
                      <a:pt x="630300" y="11303"/>
                    </a:lnTo>
                    <a:lnTo>
                      <a:pt x="669289" y="5333"/>
                    </a:lnTo>
                    <a:lnTo>
                      <a:pt x="709295" y="1142"/>
                    </a:lnTo>
                    <a:lnTo>
                      <a:pt x="750570" y="0"/>
                    </a:lnTo>
                    <a:lnTo>
                      <a:pt x="793368" y="1142"/>
                    </a:lnTo>
                    <a:lnTo>
                      <a:pt x="837311" y="5333"/>
                    </a:lnTo>
                    <a:lnTo>
                      <a:pt x="883920" y="13208"/>
                    </a:lnTo>
                    <a:lnTo>
                      <a:pt x="931418" y="23367"/>
                    </a:lnTo>
                    <a:lnTo>
                      <a:pt x="980312" y="37338"/>
                    </a:lnTo>
                    <a:lnTo>
                      <a:pt x="1031240" y="54736"/>
                    </a:lnTo>
                    <a:lnTo>
                      <a:pt x="1083690" y="75056"/>
                    </a:lnTo>
                    <a:lnTo>
                      <a:pt x="1138809" y="98425"/>
                    </a:lnTo>
                    <a:lnTo>
                      <a:pt x="1146174" y="113156"/>
                    </a:lnTo>
                    <a:lnTo>
                      <a:pt x="1149603" y="126745"/>
                    </a:lnTo>
                    <a:lnTo>
                      <a:pt x="1148842" y="139572"/>
                    </a:lnTo>
                    <a:lnTo>
                      <a:pt x="1144143" y="152400"/>
                    </a:lnTo>
                    <a:lnTo>
                      <a:pt x="1137284" y="164083"/>
                    </a:lnTo>
                    <a:lnTo>
                      <a:pt x="1126109" y="175005"/>
                    </a:lnTo>
                    <a:lnTo>
                      <a:pt x="1111758" y="186308"/>
                    </a:lnTo>
                    <a:lnTo>
                      <a:pt x="1095247" y="195833"/>
                    </a:lnTo>
                    <a:lnTo>
                      <a:pt x="1075181" y="205231"/>
                    </a:lnTo>
                    <a:lnTo>
                      <a:pt x="1053972" y="214630"/>
                    </a:lnTo>
                    <a:lnTo>
                      <a:pt x="1030477" y="223392"/>
                    </a:lnTo>
                    <a:lnTo>
                      <a:pt x="1005077" y="232028"/>
                    </a:lnTo>
                    <a:lnTo>
                      <a:pt x="949452" y="248284"/>
                    </a:lnTo>
                    <a:lnTo>
                      <a:pt x="890143" y="263652"/>
                    </a:lnTo>
                    <a:lnTo>
                      <a:pt x="765175" y="293878"/>
                    </a:lnTo>
                    <a:lnTo>
                      <a:pt x="705103" y="309371"/>
                    </a:lnTo>
                    <a:lnTo>
                      <a:pt x="648081" y="326643"/>
                    </a:lnTo>
                    <a:lnTo>
                      <a:pt x="621792" y="335406"/>
                    </a:lnTo>
                    <a:lnTo>
                      <a:pt x="596392" y="343662"/>
                    </a:lnTo>
                    <a:lnTo>
                      <a:pt x="573658" y="354202"/>
                    </a:lnTo>
                    <a:lnTo>
                      <a:pt x="552450" y="363600"/>
                    </a:lnTo>
                    <a:lnTo>
                      <a:pt x="533908" y="374142"/>
                    </a:lnTo>
                    <a:lnTo>
                      <a:pt x="518159" y="385190"/>
                    </a:lnTo>
                    <a:lnTo>
                      <a:pt x="505078" y="397256"/>
                    </a:lnTo>
                    <a:lnTo>
                      <a:pt x="495427" y="409321"/>
                    </a:lnTo>
                    <a:lnTo>
                      <a:pt x="473456" y="400558"/>
                    </a:lnTo>
                    <a:lnTo>
                      <a:pt x="453389" y="395350"/>
                    </a:lnTo>
                    <a:lnTo>
                      <a:pt x="432181" y="393827"/>
                    </a:lnTo>
                    <a:lnTo>
                      <a:pt x="412114" y="395350"/>
                    </a:lnTo>
                    <a:lnTo>
                      <a:pt x="392811" y="399796"/>
                    </a:lnTo>
                    <a:lnTo>
                      <a:pt x="372364" y="406653"/>
                    </a:lnTo>
                    <a:lnTo>
                      <a:pt x="354330" y="416052"/>
                    </a:lnTo>
                    <a:lnTo>
                      <a:pt x="335025" y="427355"/>
                    </a:lnTo>
                    <a:lnTo>
                      <a:pt x="316483" y="441324"/>
                    </a:lnTo>
                    <a:lnTo>
                      <a:pt x="299211" y="455675"/>
                    </a:lnTo>
                    <a:lnTo>
                      <a:pt x="264033" y="488442"/>
                    </a:lnTo>
                    <a:lnTo>
                      <a:pt x="230505" y="524637"/>
                    </a:lnTo>
                    <a:lnTo>
                      <a:pt x="198120" y="560959"/>
                    </a:lnTo>
                    <a:lnTo>
                      <a:pt x="168402" y="596392"/>
                    </a:lnTo>
                    <a:lnTo>
                      <a:pt x="139572" y="627252"/>
                    </a:lnTo>
                    <a:lnTo>
                      <a:pt x="125222" y="640080"/>
                    </a:lnTo>
                    <a:lnTo>
                      <a:pt x="112141" y="651383"/>
                    </a:lnTo>
                    <a:lnTo>
                      <a:pt x="99059" y="660908"/>
                    </a:lnTo>
                    <a:lnTo>
                      <a:pt x="85597" y="667639"/>
                    </a:lnTo>
                    <a:lnTo>
                      <a:pt x="73659" y="671830"/>
                    </a:lnTo>
                    <a:lnTo>
                      <a:pt x="62103" y="673734"/>
                    </a:lnTo>
                    <a:lnTo>
                      <a:pt x="50927" y="671068"/>
                    </a:lnTo>
                    <a:lnTo>
                      <a:pt x="39370" y="666115"/>
                    </a:lnTo>
                    <a:lnTo>
                      <a:pt x="28956" y="657478"/>
                    </a:lnTo>
                    <a:lnTo>
                      <a:pt x="19303" y="643509"/>
                    </a:lnTo>
                    <a:lnTo>
                      <a:pt x="9270" y="626109"/>
                    </a:lnTo>
                    <a:close/>
                  </a:path>
                </a:pathLst>
              </a:custGeom>
              <a:solidFill>
                <a:srgbClr val="876743"/>
              </a:solidFill>
              <a:ln w="0" cap="flat" cmpd="sng" algn="ctr">
                <a:solidFill>
                  <a:srgbClr val="8767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олилиния 188"/>
              <p:cNvSpPr/>
              <p:nvPr/>
            </p:nvSpPr>
            <p:spPr>
              <a:xfrm>
                <a:off x="1654810" y="2788030"/>
                <a:ext cx="114808" cy="586487"/>
              </a:xfrm>
              <a:custGeom>
                <a:avLst/>
                <a:gdLst/>
                <a:ahLst/>
                <a:cxnLst/>
                <a:rect l="0" t="0" r="0" b="0"/>
                <a:pathLst>
                  <a:path w="114808" h="586487">
                    <a:moveTo>
                      <a:pt x="88645" y="0"/>
                    </a:moveTo>
                    <a:lnTo>
                      <a:pt x="89407" y="13462"/>
                    </a:lnTo>
                    <a:lnTo>
                      <a:pt x="90169" y="29337"/>
                    </a:lnTo>
                    <a:lnTo>
                      <a:pt x="90169" y="45593"/>
                    </a:lnTo>
                    <a:lnTo>
                      <a:pt x="91313" y="60325"/>
                    </a:lnTo>
                    <a:lnTo>
                      <a:pt x="93598" y="70867"/>
                    </a:lnTo>
                    <a:lnTo>
                      <a:pt x="95504" y="75058"/>
                    </a:lnTo>
                    <a:lnTo>
                      <a:pt x="98297" y="76455"/>
                    </a:lnTo>
                    <a:lnTo>
                      <a:pt x="100965" y="76455"/>
                    </a:lnTo>
                    <a:lnTo>
                      <a:pt x="104394" y="75058"/>
                    </a:lnTo>
                    <a:lnTo>
                      <a:pt x="108712" y="70867"/>
                    </a:lnTo>
                    <a:lnTo>
                      <a:pt x="114045" y="63627"/>
                    </a:lnTo>
                    <a:lnTo>
                      <a:pt x="114807" y="83312"/>
                    </a:lnTo>
                    <a:lnTo>
                      <a:pt x="114807" y="107062"/>
                    </a:lnTo>
                    <a:lnTo>
                      <a:pt x="114045" y="156846"/>
                    </a:lnTo>
                    <a:lnTo>
                      <a:pt x="111379" y="181737"/>
                    </a:lnTo>
                    <a:lnTo>
                      <a:pt x="107950" y="203200"/>
                    </a:lnTo>
                    <a:lnTo>
                      <a:pt x="102488" y="220218"/>
                    </a:lnTo>
                    <a:lnTo>
                      <a:pt x="99060" y="227330"/>
                    </a:lnTo>
                    <a:lnTo>
                      <a:pt x="94741" y="232665"/>
                    </a:lnTo>
                    <a:lnTo>
                      <a:pt x="88645" y="272289"/>
                    </a:lnTo>
                    <a:lnTo>
                      <a:pt x="85979" y="290322"/>
                    </a:lnTo>
                    <a:lnTo>
                      <a:pt x="84328" y="307340"/>
                    </a:lnTo>
                    <a:lnTo>
                      <a:pt x="82422" y="322834"/>
                    </a:lnTo>
                    <a:lnTo>
                      <a:pt x="82422" y="336805"/>
                    </a:lnTo>
                    <a:lnTo>
                      <a:pt x="83185" y="348108"/>
                    </a:lnTo>
                    <a:lnTo>
                      <a:pt x="85090" y="357505"/>
                    </a:lnTo>
                    <a:lnTo>
                      <a:pt x="82422" y="367665"/>
                    </a:lnTo>
                    <a:lnTo>
                      <a:pt x="80898" y="379730"/>
                    </a:lnTo>
                    <a:lnTo>
                      <a:pt x="77850" y="407671"/>
                    </a:lnTo>
                    <a:lnTo>
                      <a:pt x="74294" y="437515"/>
                    </a:lnTo>
                    <a:lnTo>
                      <a:pt x="70866" y="466091"/>
                    </a:lnTo>
                    <a:lnTo>
                      <a:pt x="67437" y="489204"/>
                    </a:lnTo>
                    <a:lnTo>
                      <a:pt x="65913" y="497841"/>
                    </a:lnTo>
                    <a:lnTo>
                      <a:pt x="63881" y="504953"/>
                    </a:lnTo>
                    <a:lnTo>
                      <a:pt x="61594" y="507239"/>
                    </a:lnTo>
                    <a:lnTo>
                      <a:pt x="59690" y="507239"/>
                    </a:lnTo>
                    <a:lnTo>
                      <a:pt x="57022" y="503810"/>
                    </a:lnTo>
                    <a:lnTo>
                      <a:pt x="53594" y="495173"/>
                    </a:lnTo>
                    <a:lnTo>
                      <a:pt x="39242" y="542672"/>
                    </a:lnTo>
                    <a:lnTo>
                      <a:pt x="31622" y="564897"/>
                    </a:lnTo>
                    <a:lnTo>
                      <a:pt x="21970" y="586486"/>
                    </a:lnTo>
                    <a:lnTo>
                      <a:pt x="23494" y="570992"/>
                    </a:lnTo>
                    <a:lnTo>
                      <a:pt x="25400" y="557023"/>
                    </a:lnTo>
                    <a:lnTo>
                      <a:pt x="26923" y="544577"/>
                    </a:lnTo>
                    <a:lnTo>
                      <a:pt x="28066" y="534035"/>
                    </a:lnTo>
                    <a:lnTo>
                      <a:pt x="28829" y="524637"/>
                    </a:lnTo>
                    <a:lnTo>
                      <a:pt x="28829" y="517017"/>
                    </a:lnTo>
                    <a:lnTo>
                      <a:pt x="28066" y="510667"/>
                    </a:lnTo>
                    <a:lnTo>
                      <a:pt x="26923" y="506477"/>
                    </a:lnTo>
                    <a:lnTo>
                      <a:pt x="25400" y="503048"/>
                    </a:lnTo>
                    <a:lnTo>
                      <a:pt x="23494" y="501270"/>
                    </a:lnTo>
                    <a:lnTo>
                      <a:pt x="18415" y="501904"/>
                    </a:lnTo>
                    <a:lnTo>
                      <a:pt x="10413" y="508381"/>
                    </a:lnTo>
                    <a:lnTo>
                      <a:pt x="0" y="518541"/>
                    </a:lnTo>
                    <a:lnTo>
                      <a:pt x="6857" y="491745"/>
                    </a:lnTo>
                    <a:lnTo>
                      <a:pt x="11557" y="468377"/>
                    </a:lnTo>
                    <a:lnTo>
                      <a:pt x="15747" y="447675"/>
                    </a:lnTo>
                    <a:lnTo>
                      <a:pt x="18415" y="427990"/>
                    </a:lnTo>
                    <a:lnTo>
                      <a:pt x="22732" y="391796"/>
                    </a:lnTo>
                    <a:lnTo>
                      <a:pt x="24638" y="373762"/>
                    </a:lnTo>
                    <a:lnTo>
                      <a:pt x="26162" y="352934"/>
                    </a:lnTo>
                    <a:lnTo>
                      <a:pt x="28066" y="348108"/>
                    </a:lnTo>
                    <a:lnTo>
                      <a:pt x="29972" y="342012"/>
                    </a:lnTo>
                    <a:lnTo>
                      <a:pt x="35813" y="325883"/>
                    </a:lnTo>
                    <a:lnTo>
                      <a:pt x="42798" y="307340"/>
                    </a:lnTo>
                    <a:lnTo>
                      <a:pt x="49275" y="291084"/>
                    </a:lnTo>
                    <a:lnTo>
                      <a:pt x="50800" y="283211"/>
                    </a:lnTo>
                    <a:lnTo>
                      <a:pt x="52704" y="277496"/>
                    </a:lnTo>
                    <a:lnTo>
                      <a:pt x="53594" y="273050"/>
                    </a:lnTo>
                    <a:lnTo>
                      <a:pt x="52704" y="269621"/>
                    </a:lnTo>
                    <a:lnTo>
                      <a:pt x="50800" y="268859"/>
                    </a:lnTo>
                    <a:lnTo>
                      <a:pt x="46228" y="270384"/>
                    </a:lnTo>
                    <a:lnTo>
                      <a:pt x="40385" y="274955"/>
                    </a:lnTo>
                    <a:lnTo>
                      <a:pt x="32385" y="282449"/>
                    </a:lnTo>
                    <a:lnTo>
                      <a:pt x="35813" y="274955"/>
                    </a:lnTo>
                    <a:lnTo>
                      <a:pt x="41147" y="264287"/>
                    </a:lnTo>
                    <a:lnTo>
                      <a:pt x="55117" y="240158"/>
                    </a:lnTo>
                    <a:lnTo>
                      <a:pt x="60451" y="228855"/>
                    </a:lnTo>
                    <a:lnTo>
                      <a:pt x="63119" y="220218"/>
                    </a:lnTo>
                    <a:lnTo>
                      <a:pt x="61975" y="216790"/>
                    </a:lnTo>
                    <a:lnTo>
                      <a:pt x="60451" y="214503"/>
                    </a:lnTo>
                    <a:lnTo>
                      <a:pt x="57022" y="213487"/>
                    </a:lnTo>
                    <a:lnTo>
                      <a:pt x="51562" y="213487"/>
                    </a:lnTo>
                    <a:lnTo>
                      <a:pt x="57022" y="195708"/>
                    </a:lnTo>
                    <a:lnTo>
                      <a:pt x="61975" y="179071"/>
                    </a:lnTo>
                    <a:lnTo>
                      <a:pt x="65913" y="164339"/>
                    </a:lnTo>
                    <a:lnTo>
                      <a:pt x="68579" y="151512"/>
                    </a:lnTo>
                    <a:lnTo>
                      <a:pt x="68579" y="142875"/>
                    </a:lnTo>
                    <a:lnTo>
                      <a:pt x="66675" y="138049"/>
                    </a:lnTo>
                    <a:lnTo>
                      <a:pt x="65150" y="136906"/>
                    </a:lnTo>
                    <a:lnTo>
                      <a:pt x="61594" y="138049"/>
                    </a:lnTo>
                    <a:lnTo>
                      <a:pt x="57785" y="140209"/>
                    </a:lnTo>
                    <a:lnTo>
                      <a:pt x="52704" y="143637"/>
                    </a:lnTo>
                    <a:lnTo>
                      <a:pt x="57022" y="125858"/>
                    </a:lnTo>
                    <a:lnTo>
                      <a:pt x="61975" y="109347"/>
                    </a:lnTo>
                    <a:lnTo>
                      <a:pt x="73532" y="75820"/>
                    </a:lnTo>
                    <a:lnTo>
                      <a:pt x="79756" y="58802"/>
                    </a:lnTo>
                    <a:lnTo>
                      <a:pt x="84328" y="40640"/>
                    </a:lnTo>
                    <a:lnTo>
                      <a:pt x="86741" y="20702"/>
                    </a:lnTo>
                    <a:close/>
                  </a:path>
                </a:pathLst>
              </a:custGeom>
              <a:solidFill>
                <a:srgbClr val="DDD1D1"/>
              </a:solidFill>
              <a:ln w="0" cap="flat" cmpd="sng" algn="ctr">
                <a:solidFill>
                  <a:srgbClr val="DDD1D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Полилиния 189"/>
              <p:cNvSpPr/>
              <p:nvPr/>
            </p:nvSpPr>
            <p:spPr>
              <a:xfrm>
                <a:off x="887602" y="2560573"/>
                <a:ext cx="360046" cy="582297"/>
              </a:xfrm>
              <a:custGeom>
                <a:avLst/>
                <a:gdLst/>
                <a:ahLst/>
                <a:cxnLst/>
                <a:rect l="0" t="0" r="0" b="0"/>
                <a:pathLst>
                  <a:path w="360046" h="582297">
                    <a:moveTo>
                      <a:pt x="17273" y="15368"/>
                    </a:moveTo>
                    <a:lnTo>
                      <a:pt x="32386" y="33528"/>
                    </a:lnTo>
                    <a:lnTo>
                      <a:pt x="45467" y="53468"/>
                    </a:lnTo>
                    <a:lnTo>
                      <a:pt x="57786" y="75057"/>
                    </a:lnTo>
                    <a:lnTo>
                      <a:pt x="77089" y="119507"/>
                    </a:lnTo>
                    <a:lnTo>
                      <a:pt x="93726" y="165481"/>
                    </a:lnTo>
                    <a:lnTo>
                      <a:pt x="109475" y="209678"/>
                    </a:lnTo>
                    <a:lnTo>
                      <a:pt x="117222" y="230759"/>
                    </a:lnTo>
                    <a:lnTo>
                      <a:pt x="125984" y="249682"/>
                    </a:lnTo>
                    <a:lnTo>
                      <a:pt x="136780" y="268097"/>
                    </a:lnTo>
                    <a:lnTo>
                      <a:pt x="147194" y="283591"/>
                    </a:lnTo>
                    <a:lnTo>
                      <a:pt x="160401" y="297181"/>
                    </a:lnTo>
                    <a:lnTo>
                      <a:pt x="175387" y="307341"/>
                    </a:lnTo>
                    <a:lnTo>
                      <a:pt x="201550" y="343535"/>
                    </a:lnTo>
                    <a:lnTo>
                      <a:pt x="231267" y="379731"/>
                    </a:lnTo>
                    <a:lnTo>
                      <a:pt x="262128" y="414528"/>
                    </a:lnTo>
                    <a:lnTo>
                      <a:pt x="291847" y="447675"/>
                    </a:lnTo>
                    <a:lnTo>
                      <a:pt x="319151" y="481584"/>
                    </a:lnTo>
                    <a:lnTo>
                      <a:pt x="340742" y="515240"/>
                    </a:lnTo>
                    <a:lnTo>
                      <a:pt x="348870" y="532512"/>
                    </a:lnTo>
                    <a:lnTo>
                      <a:pt x="355092" y="548768"/>
                    </a:lnTo>
                    <a:lnTo>
                      <a:pt x="359664" y="565024"/>
                    </a:lnTo>
                    <a:lnTo>
                      <a:pt x="360045" y="582296"/>
                    </a:lnTo>
                    <a:lnTo>
                      <a:pt x="350775" y="570231"/>
                    </a:lnTo>
                    <a:lnTo>
                      <a:pt x="341884" y="561594"/>
                    </a:lnTo>
                    <a:lnTo>
                      <a:pt x="335789" y="555499"/>
                    </a:lnTo>
                    <a:lnTo>
                      <a:pt x="329565" y="551434"/>
                    </a:lnTo>
                    <a:lnTo>
                      <a:pt x="319151" y="546100"/>
                    </a:lnTo>
                    <a:lnTo>
                      <a:pt x="307595" y="539369"/>
                    </a:lnTo>
                    <a:lnTo>
                      <a:pt x="302642" y="534035"/>
                    </a:lnTo>
                    <a:lnTo>
                      <a:pt x="297942" y="526162"/>
                    </a:lnTo>
                    <a:lnTo>
                      <a:pt x="291084" y="511810"/>
                    </a:lnTo>
                    <a:lnTo>
                      <a:pt x="287528" y="507238"/>
                    </a:lnTo>
                    <a:lnTo>
                      <a:pt x="283337" y="507238"/>
                    </a:lnTo>
                    <a:lnTo>
                      <a:pt x="278765" y="512572"/>
                    </a:lnTo>
                    <a:lnTo>
                      <a:pt x="276734" y="517018"/>
                    </a:lnTo>
                    <a:lnTo>
                      <a:pt x="274448" y="523875"/>
                    </a:lnTo>
                    <a:lnTo>
                      <a:pt x="269875" y="515240"/>
                    </a:lnTo>
                    <a:lnTo>
                      <a:pt x="267589" y="503175"/>
                    </a:lnTo>
                    <a:lnTo>
                      <a:pt x="260986" y="478282"/>
                    </a:lnTo>
                    <a:lnTo>
                      <a:pt x="257556" y="469519"/>
                    </a:lnTo>
                    <a:lnTo>
                      <a:pt x="253239" y="465075"/>
                    </a:lnTo>
                    <a:lnTo>
                      <a:pt x="251714" y="465075"/>
                    </a:lnTo>
                    <a:lnTo>
                      <a:pt x="248286" y="466853"/>
                    </a:lnTo>
                    <a:lnTo>
                      <a:pt x="245111" y="471044"/>
                    </a:lnTo>
                    <a:lnTo>
                      <a:pt x="241681" y="478282"/>
                    </a:lnTo>
                    <a:lnTo>
                      <a:pt x="240158" y="458216"/>
                    </a:lnTo>
                    <a:lnTo>
                      <a:pt x="235967" y="440944"/>
                    </a:lnTo>
                    <a:lnTo>
                      <a:pt x="229744" y="427356"/>
                    </a:lnTo>
                    <a:lnTo>
                      <a:pt x="222378" y="416687"/>
                    </a:lnTo>
                    <a:lnTo>
                      <a:pt x="215520" y="411100"/>
                    </a:lnTo>
                    <a:lnTo>
                      <a:pt x="207773" y="409956"/>
                    </a:lnTo>
                    <a:lnTo>
                      <a:pt x="200406" y="415291"/>
                    </a:lnTo>
                    <a:lnTo>
                      <a:pt x="198120" y="419735"/>
                    </a:lnTo>
                    <a:lnTo>
                      <a:pt x="194692" y="426594"/>
                    </a:lnTo>
                    <a:lnTo>
                      <a:pt x="191136" y="419735"/>
                    </a:lnTo>
                    <a:lnTo>
                      <a:pt x="187706" y="409194"/>
                    </a:lnTo>
                    <a:lnTo>
                      <a:pt x="181230" y="383541"/>
                    </a:lnTo>
                    <a:lnTo>
                      <a:pt x="178817" y="372237"/>
                    </a:lnTo>
                    <a:lnTo>
                      <a:pt x="174245" y="364363"/>
                    </a:lnTo>
                    <a:lnTo>
                      <a:pt x="170053" y="361697"/>
                    </a:lnTo>
                    <a:lnTo>
                      <a:pt x="168403" y="362840"/>
                    </a:lnTo>
                    <a:lnTo>
                      <a:pt x="164973" y="366141"/>
                    </a:lnTo>
                    <a:lnTo>
                      <a:pt x="161164" y="357506"/>
                    </a:lnTo>
                    <a:lnTo>
                      <a:pt x="156845" y="346203"/>
                    </a:lnTo>
                    <a:lnTo>
                      <a:pt x="148083" y="321310"/>
                    </a:lnTo>
                    <a:lnTo>
                      <a:pt x="142622" y="312675"/>
                    </a:lnTo>
                    <a:lnTo>
                      <a:pt x="138431" y="309246"/>
                    </a:lnTo>
                    <a:lnTo>
                      <a:pt x="135636" y="310769"/>
                    </a:lnTo>
                    <a:lnTo>
                      <a:pt x="132970" y="314579"/>
                    </a:lnTo>
                    <a:lnTo>
                      <a:pt x="130684" y="320549"/>
                    </a:lnTo>
                    <a:lnTo>
                      <a:pt x="128017" y="329184"/>
                    </a:lnTo>
                    <a:lnTo>
                      <a:pt x="123317" y="319406"/>
                    </a:lnTo>
                    <a:lnTo>
                      <a:pt x="119126" y="305816"/>
                    </a:lnTo>
                    <a:lnTo>
                      <a:pt x="110236" y="273812"/>
                    </a:lnTo>
                    <a:lnTo>
                      <a:pt x="104522" y="260985"/>
                    </a:lnTo>
                    <a:lnTo>
                      <a:pt x="101347" y="256794"/>
                    </a:lnTo>
                    <a:lnTo>
                      <a:pt x="97917" y="253366"/>
                    </a:lnTo>
                    <a:lnTo>
                      <a:pt x="94489" y="252350"/>
                    </a:lnTo>
                    <a:lnTo>
                      <a:pt x="90170" y="253366"/>
                    </a:lnTo>
                    <a:lnTo>
                      <a:pt x="85598" y="257556"/>
                    </a:lnTo>
                    <a:lnTo>
                      <a:pt x="81281" y="263653"/>
                    </a:lnTo>
                    <a:lnTo>
                      <a:pt x="77089" y="254128"/>
                    </a:lnTo>
                    <a:lnTo>
                      <a:pt x="73280" y="239522"/>
                    </a:lnTo>
                    <a:lnTo>
                      <a:pt x="65533" y="206629"/>
                    </a:lnTo>
                    <a:lnTo>
                      <a:pt x="61342" y="193803"/>
                    </a:lnTo>
                    <a:lnTo>
                      <a:pt x="59309" y="190500"/>
                    </a:lnTo>
                    <a:lnTo>
                      <a:pt x="57786" y="188977"/>
                    </a:lnTo>
                    <a:lnTo>
                      <a:pt x="55881" y="189738"/>
                    </a:lnTo>
                    <a:lnTo>
                      <a:pt x="53975" y="193041"/>
                    </a:lnTo>
                    <a:lnTo>
                      <a:pt x="52451" y="199899"/>
                    </a:lnTo>
                    <a:lnTo>
                      <a:pt x="51689" y="210059"/>
                    </a:lnTo>
                    <a:lnTo>
                      <a:pt x="46990" y="197231"/>
                    </a:lnTo>
                    <a:lnTo>
                      <a:pt x="42800" y="181737"/>
                    </a:lnTo>
                    <a:lnTo>
                      <a:pt x="35053" y="146685"/>
                    </a:lnTo>
                    <a:lnTo>
                      <a:pt x="31623" y="130049"/>
                    </a:lnTo>
                    <a:lnTo>
                      <a:pt x="26925" y="117222"/>
                    </a:lnTo>
                    <a:lnTo>
                      <a:pt x="21590" y="109347"/>
                    </a:lnTo>
                    <a:lnTo>
                      <a:pt x="19305" y="107824"/>
                    </a:lnTo>
                    <a:lnTo>
                      <a:pt x="16511" y="108585"/>
                    </a:lnTo>
                    <a:lnTo>
                      <a:pt x="13844" y="96521"/>
                    </a:lnTo>
                    <a:lnTo>
                      <a:pt x="11176" y="82931"/>
                    </a:lnTo>
                    <a:lnTo>
                      <a:pt x="6986" y="52706"/>
                    </a:lnTo>
                    <a:lnTo>
                      <a:pt x="3430" y="23369"/>
                    </a:lnTo>
                    <a:lnTo>
                      <a:pt x="1525" y="10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D1D1"/>
              </a:solidFill>
              <a:ln w="0" cap="flat" cmpd="sng" algn="ctr">
                <a:solidFill>
                  <a:srgbClr val="DDD1D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олилиния 190"/>
              <p:cNvSpPr/>
              <p:nvPr/>
            </p:nvSpPr>
            <p:spPr>
              <a:xfrm>
                <a:off x="894588" y="2561717"/>
                <a:ext cx="363855" cy="569088"/>
              </a:xfrm>
              <a:custGeom>
                <a:avLst/>
                <a:gdLst/>
                <a:ahLst/>
                <a:cxnLst/>
                <a:rect l="0" t="0" r="0" b="0"/>
                <a:pathLst>
                  <a:path w="363855" h="569088">
                    <a:moveTo>
                      <a:pt x="0" y="0"/>
                    </a:moveTo>
                    <a:lnTo>
                      <a:pt x="13842" y="36956"/>
                    </a:lnTo>
                    <a:lnTo>
                      <a:pt x="32258" y="74675"/>
                    </a:lnTo>
                    <a:lnTo>
                      <a:pt x="53467" y="114934"/>
                    </a:lnTo>
                    <a:lnTo>
                      <a:pt x="77089" y="155702"/>
                    </a:lnTo>
                    <a:lnTo>
                      <a:pt x="103250" y="197993"/>
                    </a:lnTo>
                    <a:lnTo>
                      <a:pt x="130683" y="239775"/>
                    </a:lnTo>
                    <a:lnTo>
                      <a:pt x="188467" y="322834"/>
                    </a:lnTo>
                    <a:lnTo>
                      <a:pt x="217423" y="362458"/>
                    </a:lnTo>
                    <a:lnTo>
                      <a:pt x="244728" y="401319"/>
                    </a:lnTo>
                    <a:lnTo>
                      <a:pt x="271779" y="437515"/>
                    </a:lnTo>
                    <a:lnTo>
                      <a:pt x="296417" y="469900"/>
                    </a:lnTo>
                    <a:lnTo>
                      <a:pt x="318008" y="501268"/>
                    </a:lnTo>
                    <a:lnTo>
                      <a:pt x="337312" y="527938"/>
                    </a:lnTo>
                    <a:lnTo>
                      <a:pt x="345312" y="540131"/>
                    </a:lnTo>
                    <a:lnTo>
                      <a:pt x="352678" y="550290"/>
                    </a:lnTo>
                    <a:lnTo>
                      <a:pt x="358520" y="560450"/>
                    </a:lnTo>
                    <a:lnTo>
                      <a:pt x="363854" y="569087"/>
                    </a:lnTo>
                    <a:lnTo>
                      <a:pt x="337312" y="547624"/>
                    </a:lnTo>
                    <a:lnTo>
                      <a:pt x="309498" y="521588"/>
                    </a:lnTo>
                    <a:lnTo>
                      <a:pt x="281304" y="492506"/>
                    </a:lnTo>
                    <a:lnTo>
                      <a:pt x="251714" y="458978"/>
                    </a:lnTo>
                    <a:lnTo>
                      <a:pt x="222758" y="423544"/>
                    </a:lnTo>
                    <a:lnTo>
                      <a:pt x="193420" y="385825"/>
                    </a:lnTo>
                    <a:lnTo>
                      <a:pt x="164973" y="345821"/>
                    </a:lnTo>
                    <a:lnTo>
                      <a:pt x="137540" y="305815"/>
                    </a:lnTo>
                    <a:lnTo>
                      <a:pt x="111378" y="264413"/>
                    </a:lnTo>
                    <a:lnTo>
                      <a:pt x="86740" y="222884"/>
                    </a:lnTo>
                    <a:lnTo>
                      <a:pt x="64642" y="181356"/>
                    </a:lnTo>
                    <a:lnTo>
                      <a:pt x="44703" y="140969"/>
                    </a:lnTo>
                    <a:lnTo>
                      <a:pt x="28067" y="102488"/>
                    </a:lnTo>
                    <a:lnTo>
                      <a:pt x="14604" y="65912"/>
                    </a:lnTo>
                    <a:lnTo>
                      <a:pt x="5334" y="31622"/>
                    </a:lnTo>
                    <a:lnTo>
                      <a:pt x="2667" y="15366"/>
                    </a:lnTo>
                    <a:close/>
                  </a:path>
                </a:pathLst>
              </a:custGeom>
              <a:solidFill>
                <a:srgbClr val="DDD1D1"/>
              </a:solidFill>
              <a:ln w="0" cap="flat" cmpd="sng" algn="ctr">
                <a:solidFill>
                  <a:srgbClr val="DDD1D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олилиния 191"/>
              <p:cNvSpPr/>
              <p:nvPr/>
            </p:nvSpPr>
            <p:spPr>
              <a:xfrm>
                <a:off x="898778" y="2558288"/>
                <a:ext cx="367794" cy="565786"/>
              </a:xfrm>
              <a:custGeom>
                <a:avLst/>
                <a:gdLst/>
                <a:ahLst/>
                <a:cxnLst/>
                <a:rect l="0" t="0" r="0" b="0"/>
                <a:pathLst>
                  <a:path w="367794" h="565786">
                    <a:moveTo>
                      <a:pt x="367793" y="565785"/>
                    </a:moveTo>
                    <a:lnTo>
                      <a:pt x="343155" y="541654"/>
                    </a:lnTo>
                    <a:lnTo>
                      <a:pt x="316485" y="514095"/>
                    </a:lnTo>
                    <a:lnTo>
                      <a:pt x="289560" y="483107"/>
                    </a:lnTo>
                    <a:lnTo>
                      <a:pt x="260605" y="449579"/>
                    </a:lnTo>
                    <a:lnTo>
                      <a:pt x="230505" y="414147"/>
                    </a:lnTo>
                    <a:lnTo>
                      <a:pt x="200788" y="376047"/>
                    </a:lnTo>
                    <a:lnTo>
                      <a:pt x="143764" y="297560"/>
                    </a:lnTo>
                    <a:lnTo>
                      <a:pt x="116841" y="257175"/>
                    </a:lnTo>
                    <a:lnTo>
                      <a:pt x="91313" y="216916"/>
                    </a:lnTo>
                    <a:lnTo>
                      <a:pt x="67438" y="177291"/>
                    </a:lnTo>
                    <a:lnTo>
                      <a:pt x="47372" y="138429"/>
                    </a:lnTo>
                    <a:lnTo>
                      <a:pt x="30099" y="100710"/>
                    </a:lnTo>
                    <a:lnTo>
                      <a:pt x="15749" y="64516"/>
                    </a:lnTo>
                    <a:lnTo>
                      <a:pt x="5335" y="30860"/>
                    </a:lnTo>
                    <a:lnTo>
                      <a:pt x="0" y="0"/>
                    </a:lnTo>
                    <a:lnTo>
                      <a:pt x="14224" y="35813"/>
                    </a:lnTo>
                    <a:lnTo>
                      <a:pt x="32385" y="73913"/>
                    </a:lnTo>
                    <a:lnTo>
                      <a:pt x="53594" y="113538"/>
                    </a:lnTo>
                    <a:lnTo>
                      <a:pt x="77852" y="153923"/>
                    </a:lnTo>
                    <a:lnTo>
                      <a:pt x="104522" y="194563"/>
                    </a:lnTo>
                    <a:lnTo>
                      <a:pt x="132588" y="235712"/>
                    </a:lnTo>
                    <a:lnTo>
                      <a:pt x="190374" y="316864"/>
                    </a:lnTo>
                    <a:lnTo>
                      <a:pt x="219330" y="355726"/>
                    </a:lnTo>
                    <a:lnTo>
                      <a:pt x="248285" y="393445"/>
                    </a:lnTo>
                    <a:lnTo>
                      <a:pt x="274447" y="428879"/>
                    </a:lnTo>
                    <a:lnTo>
                      <a:pt x="299974" y="462407"/>
                    </a:lnTo>
                    <a:lnTo>
                      <a:pt x="321946" y="493394"/>
                    </a:lnTo>
                    <a:lnTo>
                      <a:pt x="341122" y="520826"/>
                    </a:lnTo>
                    <a:lnTo>
                      <a:pt x="348869" y="533654"/>
                    </a:lnTo>
                    <a:lnTo>
                      <a:pt x="356997" y="544957"/>
                    </a:lnTo>
                    <a:lnTo>
                      <a:pt x="363094" y="556006"/>
                    </a:lnTo>
                    <a:close/>
                  </a:path>
                </a:pathLst>
              </a:custGeom>
              <a:solidFill>
                <a:srgbClr val="D2C0B5"/>
              </a:solidFill>
              <a:ln w="0" cap="flat" cmpd="sng" algn="ctr">
                <a:solidFill>
                  <a:srgbClr val="D2C0B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олилиния 192"/>
              <p:cNvSpPr/>
              <p:nvPr/>
            </p:nvSpPr>
            <p:spPr>
              <a:xfrm>
                <a:off x="904113" y="2555239"/>
                <a:ext cx="370968" cy="562738"/>
              </a:xfrm>
              <a:custGeom>
                <a:avLst/>
                <a:gdLst/>
                <a:ahLst/>
                <a:cxnLst/>
                <a:rect l="0" t="0" r="0" b="0"/>
                <a:pathLst>
                  <a:path w="370968" h="562738">
                    <a:moveTo>
                      <a:pt x="370967" y="562737"/>
                    </a:moveTo>
                    <a:lnTo>
                      <a:pt x="348995" y="535940"/>
                    </a:lnTo>
                    <a:lnTo>
                      <a:pt x="323469" y="506603"/>
                    </a:lnTo>
                    <a:lnTo>
                      <a:pt x="296545" y="474853"/>
                    </a:lnTo>
                    <a:lnTo>
                      <a:pt x="268350" y="440563"/>
                    </a:lnTo>
                    <a:lnTo>
                      <a:pt x="238633" y="404368"/>
                    </a:lnTo>
                    <a:lnTo>
                      <a:pt x="208661" y="367031"/>
                    </a:lnTo>
                    <a:lnTo>
                      <a:pt x="149987" y="290450"/>
                    </a:lnTo>
                    <a:lnTo>
                      <a:pt x="121920" y="250825"/>
                    </a:lnTo>
                    <a:lnTo>
                      <a:pt x="95631" y="211963"/>
                    </a:lnTo>
                    <a:lnTo>
                      <a:pt x="70992" y="173483"/>
                    </a:lnTo>
                    <a:lnTo>
                      <a:pt x="49022" y="135383"/>
                    </a:lnTo>
                    <a:lnTo>
                      <a:pt x="30479" y="99187"/>
                    </a:lnTo>
                    <a:lnTo>
                      <a:pt x="16637" y="64136"/>
                    </a:lnTo>
                    <a:lnTo>
                      <a:pt x="6223" y="31369"/>
                    </a:lnTo>
                    <a:lnTo>
                      <a:pt x="0" y="0"/>
                    </a:lnTo>
                    <a:lnTo>
                      <a:pt x="13970" y="36196"/>
                    </a:lnTo>
                    <a:lnTo>
                      <a:pt x="32384" y="73534"/>
                    </a:lnTo>
                    <a:lnTo>
                      <a:pt x="54356" y="112396"/>
                    </a:lnTo>
                    <a:lnTo>
                      <a:pt x="79120" y="152019"/>
                    </a:lnTo>
                    <a:lnTo>
                      <a:pt x="105283" y="191262"/>
                    </a:lnTo>
                    <a:lnTo>
                      <a:pt x="133095" y="232030"/>
                    </a:lnTo>
                    <a:lnTo>
                      <a:pt x="192786" y="310388"/>
                    </a:lnTo>
                    <a:lnTo>
                      <a:pt x="221742" y="348869"/>
                    </a:lnTo>
                    <a:lnTo>
                      <a:pt x="251078" y="386208"/>
                    </a:lnTo>
                    <a:lnTo>
                      <a:pt x="278003" y="421640"/>
                    </a:lnTo>
                    <a:lnTo>
                      <a:pt x="302640" y="454915"/>
                    </a:lnTo>
                    <a:lnTo>
                      <a:pt x="325373" y="486156"/>
                    </a:lnTo>
                    <a:lnTo>
                      <a:pt x="344678" y="515240"/>
                    </a:lnTo>
                    <a:lnTo>
                      <a:pt x="360553" y="540131"/>
                    </a:lnTo>
                    <a:lnTo>
                      <a:pt x="366648" y="552196"/>
                    </a:lnTo>
                    <a:close/>
                  </a:path>
                </a:pathLst>
              </a:custGeom>
              <a:solidFill>
                <a:srgbClr val="C5AF99"/>
              </a:solidFill>
              <a:ln w="0" cap="flat" cmpd="sng" algn="ctr">
                <a:solidFill>
                  <a:srgbClr val="C5A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Полилиния 193"/>
              <p:cNvSpPr/>
              <p:nvPr/>
            </p:nvSpPr>
            <p:spPr>
              <a:xfrm>
                <a:off x="909192" y="2552954"/>
                <a:ext cx="374651" cy="559817"/>
              </a:xfrm>
              <a:custGeom>
                <a:avLst/>
                <a:gdLst/>
                <a:ahLst/>
                <a:cxnLst/>
                <a:rect l="0" t="0" r="0" b="0"/>
                <a:pathLst>
                  <a:path w="374651" h="559817">
                    <a:moveTo>
                      <a:pt x="374650" y="559816"/>
                    </a:moveTo>
                    <a:lnTo>
                      <a:pt x="354330" y="529590"/>
                    </a:lnTo>
                    <a:lnTo>
                      <a:pt x="330708" y="498728"/>
                    </a:lnTo>
                    <a:lnTo>
                      <a:pt x="304546" y="465073"/>
                    </a:lnTo>
                    <a:lnTo>
                      <a:pt x="276352" y="430784"/>
                    </a:lnTo>
                    <a:lnTo>
                      <a:pt x="246380" y="394588"/>
                    </a:lnTo>
                    <a:lnTo>
                      <a:pt x="216663" y="357631"/>
                    </a:lnTo>
                    <a:lnTo>
                      <a:pt x="156083" y="282575"/>
                    </a:lnTo>
                    <a:lnTo>
                      <a:pt x="127255" y="244475"/>
                    </a:lnTo>
                    <a:lnTo>
                      <a:pt x="99441" y="206756"/>
                    </a:lnTo>
                    <a:lnTo>
                      <a:pt x="74804" y="168656"/>
                    </a:lnTo>
                    <a:lnTo>
                      <a:pt x="51690" y="132460"/>
                    </a:lnTo>
                    <a:lnTo>
                      <a:pt x="32385" y="97409"/>
                    </a:lnTo>
                    <a:lnTo>
                      <a:pt x="16891" y="62610"/>
                    </a:lnTo>
                    <a:lnTo>
                      <a:pt x="6096" y="29844"/>
                    </a:lnTo>
                    <a:lnTo>
                      <a:pt x="0" y="0"/>
                    </a:lnTo>
                    <a:lnTo>
                      <a:pt x="14224" y="35178"/>
                    </a:lnTo>
                    <a:lnTo>
                      <a:pt x="32385" y="72516"/>
                    </a:lnTo>
                    <a:lnTo>
                      <a:pt x="54738" y="110235"/>
                    </a:lnTo>
                    <a:lnTo>
                      <a:pt x="78994" y="148971"/>
                    </a:lnTo>
                    <a:lnTo>
                      <a:pt x="106427" y="187832"/>
                    </a:lnTo>
                    <a:lnTo>
                      <a:pt x="135255" y="227456"/>
                    </a:lnTo>
                    <a:lnTo>
                      <a:pt x="194691" y="304038"/>
                    </a:lnTo>
                    <a:lnTo>
                      <a:pt x="224791" y="342138"/>
                    </a:lnTo>
                    <a:lnTo>
                      <a:pt x="253619" y="377951"/>
                    </a:lnTo>
                    <a:lnTo>
                      <a:pt x="281052" y="413385"/>
                    </a:lnTo>
                    <a:lnTo>
                      <a:pt x="306071" y="447040"/>
                    </a:lnTo>
                    <a:lnTo>
                      <a:pt x="329185" y="478663"/>
                    </a:lnTo>
                    <a:lnTo>
                      <a:pt x="348488" y="508126"/>
                    </a:lnTo>
                    <a:lnTo>
                      <a:pt x="364236" y="534923"/>
                    </a:lnTo>
                    <a:lnTo>
                      <a:pt x="370079" y="547750"/>
                    </a:lnTo>
                    <a:close/>
                  </a:path>
                </a:pathLst>
              </a:custGeom>
              <a:solidFill>
                <a:srgbClr val="B99E7C"/>
              </a:solidFill>
              <a:ln w="0" cap="flat" cmpd="sng" algn="ctr">
                <a:solidFill>
                  <a:srgbClr val="B99E7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Полилиния 194"/>
              <p:cNvSpPr/>
              <p:nvPr/>
            </p:nvSpPr>
            <p:spPr>
              <a:xfrm>
                <a:off x="914527" y="2548508"/>
                <a:ext cx="378207" cy="557404"/>
              </a:xfrm>
              <a:custGeom>
                <a:avLst/>
                <a:gdLst/>
                <a:ahLst/>
                <a:cxnLst/>
                <a:rect l="0" t="0" r="0" b="0"/>
                <a:pathLst>
                  <a:path w="378207" h="557404">
                    <a:moveTo>
                      <a:pt x="0" y="0"/>
                    </a:moveTo>
                    <a:lnTo>
                      <a:pt x="14350" y="36196"/>
                    </a:lnTo>
                    <a:lnTo>
                      <a:pt x="32384" y="72390"/>
                    </a:lnTo>
                    <a:lnTo>
                      <a:pt x="54356" y="110490"/>
                    </a:lnTo>
                    <a:lnTo>
                      <a:pt x="79883" y="147447"/>
                    </a:lnTo>
                    <a:lnTo>
                      <a:pt x="107187" y="185167"/>
                    </a:lnTo>
                    <a:lnTo>
                      <a:pt x="136144" y="224028"/>
                    </a:lnTo>
                    <a:lnTo>
                      <a:pt x="196595" y="299086"/>
                    </a:lnTo>
                    <a:lnTo>
                      <a:pt x="226314" y="336043"/>
                    </a:lnTo>
                    <a:lnTo>
                      <a:pt x="256412" y="371094"/>
                    </a:lnTo>
                    <a:lnTo>
                      <a:pt x="284225" y="406527"/>
                    </a:lnTo>
                    <a:lnTo>
                      <a:pt x="309625" y="440564"/>
                    </a:lnTo>
                    <a:lnTo>
                      <a:pt x="332739" y="472187"/>
                    </a:lnTo>
                    <a:lnTo>
                      <a:pt x="352044" y="502412"/>
                    </a:lnTo>
                    <a:lnTo>
                      <a:pt x="367411" y="530606"/>
                    </a:lnTo>
                    <a:lnTo>
                      <a:pt x="378206" y="557403"/>
                    </a:lnTo>
                    <a:lnTo>
                      <a:pt x="359790" y="524637"/>
                    </a:lnTo>
                    <a:lnTo>
                      <a:pt x="337692" y="491744"/>
                    </a:lnTo>
                    <a:lnTo>
                      <a:pt x="312292" y="457455"/>
                    </a:lnTo>
                    <a:lnTo>
                      <a:pt x="284225" y="421259"/>
                    </a:lnTo>
                    <a:lnTo>
                      <a:pt x="223647" y="348869"/>
                    </a:lnTo>
                    <a:lnTo>
                      <a:pt x="162306" y="274956"/>
                    </a:lnTo>
                    <a:lnTo>
                      <a:pt x="132714" y="238761"/>
                    </a:lnTo>
                    <a:lnTo>
                      <a:pt x="103759" y="201803"/>
                    </a:lnTo>
                    <a:lnTo>
                      <a:pt x="77597" y="165481"/>
                    </a:lnTo>
                    <a:lnTo>
                      <a:pt x="53594" y="130049"/>
                    </a:lnTo>
                    <a:lnTo>
                      <a:pt x="33528" y="96521"/>
                    </a:lnTo>
                    <a:lnTo>
                      <a:pt x="17780" y="62993"/>
                    </a:lnTo>
                    <a:lnTo>
                      <a:pt x="6223" y="30862"/>
                    </a:lnTo>
                    <a:close/>
                  </a:path>
                </a:pathLst>
              </a:custGeom>
              <a:solidFill>
                <a:srgbClr val="AD8C60"/>
              </a:solidFill>
              <a:ln w="0" cap="flat" cmpd="sng" algn="ctr">
                <a:solidFill>
                  <a:srgbClr val="AD8C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97" name="ANIMAL_BEAR_GROW_WW020406.mp3">
              <a:hlinkClick r:id="" action="ppaction://media"/>
            </p:cNvPr>
            <p:cNvPicPr>
              <a:picLocks noRot="1" noChangeAspect="1"/>
            </p:cNvPicPr>
            <p:nvPr>
              <a:audioFile r:link="rId1"/>
            </p:nvPr>
          </p:nvPicPr>
          <p:blipFill>
            <a:blip r:embed="rId4" cstate="print"/>
            <a:stretch>
              <a:fillRect/>
            </a:stretch>
          </p:blipFill>
          <p:spPr>
            <a:xfrm>
              <a:off x="379285" y="4423219"/>
              <a:ext cx="171450" cy="171450"/>
            </a:xfrm>
            <a:prstGeom prst="rect">
              <a:avLst/>
            </a:prstGeom>
          </p:spPr>
        </p:pic>
      </p:grpSp>
      <p:grpSp>
        <p:nvGrpSpPr>
          <p:cNvPr id="230" name="Группа 229"/>
          <p:cNvGrpSpPr/>
          <p:nvPr/>
        </p:nvGrpSpPr>
        <p:grpSpPr>
          <a:xfrm>
            <a:off x="7681848" y="4697221"/>
            <a:ext cx="1153543" cy="864109"/>
            <a:chOff x="7681848" y="4697221"/>
            <a:chExt cx="1153543" cy="864109"/>
          </a:xfrm>
        </p:grpSpPr>
        <p:sp>
          <p:nvSpPr>
            <p:cNvPr id="199" name="Полилиния 198"/>
            <p:cNvSpPr/>
            <p:nvPr/>
          </p:nvSpPr>
          <p:spPr>
            <a:xfrm>
              <a:off x="7915275" y="5428996"/>
              <a:ext cx="106554" cy="23369"/>
            </a:xfrm>
            <a:custGeom>
              <a:avLst/>
              <a:gdLst/>
              <a:ahLst/>
              <a:cxnLst/>
              <a:rect l="0" t="0" r="0" b="0"/>
              <a:pathLst>
                <a:path w="106554" h="23369">
                  <a:moveTo>
                    <a:pt x="1905" y="9144"/>
                  </a:moveTo>
                  <a:lnTo>
                    <a:pt x="24256" y="6604"/>
                  </a:lnTo>
                  <a:lnTo>
                    <a:pt x="73152" y="0"/>
                  </a:lnTo>
                  <a:lnTo>
                    <a:pt x="106553" y="12954"/>
                  </a:lnTo>
                  <a:lnTo>
                    <a:pt x="89281" y="12319"/>
                  </a:lnTo>
                  <a:lnTo>
                    <a:pt x="49148" y="19176"/>
                  </a:lnTo>
                  <a:lnTo>
                    <a:pt x="9397" y="23368"/>
                  </a:lnTo>
                  <a:lnTo>
                    <a:pt x="7366" y="22859"/>
                  </a:lnTo>
                  <a:lnTo>
                    <a:pt x="5206" y="21463"/>
                  </a:lnTo>
                  <a:lnTo>
                    <a:pt x="1523" y="16637"/>
                  </a:lnTo>
                  <a:lnTo>
                    <a:pt x="0" y="11683"/>
                  </a:lnTo>
                  <a:lnTo>
                    <a:pt x="381" y="10032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Полилиния 199"/>
            <p:cNvSpPr/>
            <p:nvPr/>
          </p:nvSpPr>
          <p:spPr>
            <a:xfrm>
              <a:off x="7915909" y="5429250"/>
              <a:ext cx="105411" cy="22860"/>
            </a:xfrm>
            <a:custGeom>
              <a:avLst/>
              <a:gdLst/>
              <a:ahLst/>
              <a:cxnLst/>
              <a:rect l="0" t="0" r="0" b="0"/>
              <a:pathLst>
                <a:path w="105411" h="22860">
                  <a:moveTo>
                    <a:pt x="1271" y="8890"/>
                  </a:moveTo>
                  <a:lnTo>
                    <a:pt x="24131" y="6350"/>
                  </a:lnTo>
                  <a:lnTo>
                    <a:pt x="72391" y="0"/>
                  </a:lnTo>
                  <a:lnTo>
                    <a:pt x="105410" y="12700"/>
                  </a:lnTo>
                  <a:lnTo>
                    <a:pt x="88900" y="12700"/>
                  </a:lnTo>
                  <a:lnTo>
                    <a:pt x="48260" y="19050"/>
                  </a:lnTo>
                  <a:lnTo>
                    <a:pt x="8891" y="22859"/>
                  </a:lnTo>
                  <a:lnTo>
                    <a:pt x="6350" y="22859"/>
                  </a:lnTo>
                  <a:lnTo>
                    <a:pt x="3810" y="21590"/>
                  </a:lnTo>
                  <a:lnTo>
                    <a:pt x="1271" y="16509"/>
                  </a:lnTo>
                  <a:lnTo>
                    <a:pt x="0" y="11429"/>
                  </a:lnTo>
                  <a:lnTo>
                    <a:pt x="0" y="1015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7706614" y="5233161"/>
              <a:ext cx="1053084" cy="327916"/>
            </a:xfrm>
            <a:custGeom>
              <a:avLst/>
              <a:gdLst/>
              <a:ahLst/>
              <a:cxnLst/>
              <a:rect l="0" t="0" r="0" b="0"/>
              <a:pathLst>
                <a:path w="1053084" h="327916">
                  <a:moveTo>
                    <a:pt x="876045" y="2414"/>
                  </a:moveTo>
                  <a:lnTo>
                    <a:pt x="934084" y="10668"/>
                  </a:lnTo>
                  <a:lnTo>
                    <a:pt x="986408" y="19304"/>
                  </a:lnTo>
                  <a:lnTo>
                    <a:pt x="1037843" y="58293"/>
                  </a:lnTo>
                  <a:lnTo>
                    <a:pt x="1043686" y="63754"/>
                  </a:lnTo>
                  <a:lnTo>
                    <a:pt x="1047877" y="70231"/>
                  </a:lnTo>
                  <a:lnTo>
                    <a:pt x="1050925" y="77217"/>
                  </a:lnTo>
                  <a:lnTo>
                    <a:pt x="1052703" y="84836"/>
                  </a:lnTo>
                  <a:lnTo>
                    <a:pt x="1053083" y="100585"/>
                  </a:lnTo>
                  <a:lnTo>
                    <a:pt x="1050036" y="115824"/>
                  </a:lnTo>
                  <a:lnTo>
                    <a:pt x="1047368" y="121921"/>
                  </a:lnTo>
                  <a:lnTo>
                    <a:pt x="1043304" y="127509"/>
                  </a:lnTo>
                  <a:lnTo>
                    <a:pt x="1032637" y="137796"/>
                  </a:lnTo>
                  <a:lnTo>
                    <a:pt x="1020571" y="147448"/>
                  </a:lnTo>
                  <a:lnTo>
                    <a:pt x="1009650" y="157735"/>
                  </a:lnTo>
                  <a:lnTo>
                    <a:pt x="996822" y="174117"/>
                  </a:lnTo>
                  <a:lnTo>
                    <a:pt x="990345" y="182246"/>
                  </a:lnTo>
                  <a:lnTo>
                    <a:pt x="982726" y="189485"/>
                  </a:lnTo>
                  <a:lnTo>
                    <a:pt x="971930" y="197485"/>
                  </a:lnTo>
                  <a:lnTo>
                    <a:pt x="960754" y="204979"/>
                  </a:lnTo>
                  <a:lnTo>
                    <a:pt x="936625" y="218567"/>
                  </a:lnTo>
                  <a:lnTo>
                    <a:pt x="911225" y="230633"/>
                  </a:lnTo>
                  <a:lnTo>
                    <a:pt x="885317" y="241809"/>
                  </a:lnTo>
                  <a:lnTo>
                    <a:pt x="858012" y="252223"/>
                  </a:lnTo>
                  <a:lnTo>
                    <a:pt x="829944" y="261621"/>
                  </a:lnTo>
                  <a:lnTo>
                    <a:pt x="801369" y="269622"/>
                  </a:lnTo>
                  <a:lnTo>
                    <a:pt x="772414" y="276225"/>
                  </a:lnTo>
                  <a:lnTo>
                    <a:pt x="742061" y="281941"/>
                  </a:lnTo>
                  <a:lnTo>
                    <a:pt x="711454" y="286259"/>
                  </a:lnTo>
                  <a:lnTo>
                    <a:pt x="680466" y="289179"/>
                  </a:lnTo>
                  <a:lnTo>
                    <a:pt x="649478" y="290323"/>
                  </a:lnTo>
                  <a:lnTo>
                    <a:pt x="618997" y="289179"/>
                  </a:lnTo>
                  <a:lnTo>
                    <a:pt x="588644" y="285878"/>
                  </a:lnTo>
                  <a:lnTo>
                    <a:pt x="558292" y="281941"/>
                  </a:lnTo>
                  <a:lnTo>
                    <a:pt x="527939" y="278766"/>
                  </a:lnTo>
                  <a:lnTo>
                    <a:pt x="480314" y="274321"/>
                  </a:lnTo>
                  <a:lnTo>
                    <a:pt x="456565" y="272669"/>
                  </a:lnTo>
                  <a:lnTo>
                    <a:pt x="432689" y="272542"/>
                  </a:lnTo>
                  <a:lnTo>
                    <a:pt x="411099" y="274448"/>
                  </a:lnTo>
                  <a:lnTo>
                    <a:pt x="389763" y="277496"/>
                  </a:lnTo>
                  <a:lnTo>
                    <a:pt x="347091" y="284608"/>
                  </a:lnTo>
                  <a:lnTo>
                    <a:pt x="315467" y="288291"/>
                  </a:lnTo>
                  <a:lnTo>
                    <a:pt x="284226" y="292862"/>
                  </a:lnTo>
                  <a:lnTo>
                    <a:pt x="276225" y="294641"/>
                  </a:lnTo>
                  <a:lnTo>
                    <a:pt x="267080" y="297054"/>
                  </a:lnTo>
                  <a:lnTo>
                    <a:pt x="256920" y="300102"/>
                  </a:lnTo>
                  <a:lnTo>
                    <a:pt x="245999" y="303404"/>
                  </a:lnTo>
                  <a:lnTo>
                    <a:pt x="223266" y="310769"/>
                  </a:lnTo>
                  <a:lnTo>
                    <a:pt x="201421" y="318009"/>
                  </a:lnTo>
                  <a:lnTo>
                    <a:pt x="191642" y="321184"/>
                  </a:lnTo>
                  <a:lnTo>
                    <a:pt x="183006" y="323850"/>
                  </a:lnTo>
                  <a:lnTo>
                    <a:pt x="175641" y="326010"/>
                  </a:lnTo>
                  <a:lnTo>
                    <a:pt x="170179" y="327406"/>
                  </a:lnTo>
                  <a:lnTo>
                    <a:pt x="166624" y="327915"/>
                  </a:lnTo>
                  <a:lnTo>
                    <a:pt x="165354" y="327406"/>
                  </a:lnTo>
                  <a:lnTo>
                    <a:pt x="166751" y="325629"/>
                  </a:lnTo>
                  <a:lnTo>
                    <a:pt x="171068" y="322708"/>
                  </a:lnTo>
                  <a:lnTo>
                    <a:pt x="232029" y="284227"/>
                  </a:lnTo>
                  <a:lnTo>
                    <a:pt x="297179" y="268860"/>
                  </a:lnTo>
                  <a:lnTo>
                    <a:pt x="345186" y="254381"/>
                  </a:lnTo>
                  <a:lnTo>
                    <a:pt x="338454" y="238506"/>
                  </a:lnTo>
                  <a:lnTo>
                    <a:pt x="300354" y="228981"/>
                  </a:lnTo>
                  <a:lnTo>
                    <a:pt x="243078" y="232410"/>
                  </a:lnTo>
                  <a:lnTo>
                    <a:pt x="180086" y="235967"/>
                  </a:lnTo>
                  <a:lnTo>
                    <a:pt x="114300" y="244475"/>
                  </a:lnTo>
                  <a:lnTo>
                    <a:pt x="66293" y="258827"/>
                  </a:lnTo>
                  <a:lnTo>
                    <a:pt x="0" y="258065"/>
                  </a:lnTo>
                  <a:lnTo>
                    <a:pt x="70612" y="235331"/>
                  </a:lnTo>
                  <a:lnTo>
                    <a:pt x="150114" y="219075"/>
                  </a:lnTo>
                  <a:lnTo>
                    <a:pt x="213232" y="215392"/>
                  </a:lnTo>
                  <a:lnTo>
                    <a:pt x="313308" y="204979"/>
                  </a:lnTo>
                  <a:lnTo>
                    <a:pt x="263905" y="196216"/>
                  </a:lnTo>
                  <a:lnTo>
                    <a:pt x="178562" y="212853"/>
                  </a:lnTo>
                  <a:lnTo>
                    <a:pt x="205993" y="192533"/>
                  </a:lnTo>
                  <a:lnTo>
                    <a:pt x="320040" y="174372"/>
                  </a:lnTo>
                  <a:lnTo>
                    <a:pt x="333247" y="157227"/>
                  </a:lnTo>
                  <a:lnTo>
                    <a:pt x="401574" y="99696"/>
                  </a:lnTo>
                  <a:lnTo>
                    <a:pt x="485520" y="59944"/>
                  </a:lnTo>
                  <a:lnTo>
                    <a:pt x="597662" y="13843"/>
                  </a:lnTo>
                  <a:lnTo>
                    <a:pt x="717677" y="0"/>
                  </a:lnTo>
                  <a:lnTo>
                    <a:pt x="775716" y="8129"/>
                  </a:lnTo>
                  <a:lnTo>
                    <a:pt x="819150" y="12700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Полилиния 201"/>
            <p:cNvSpPr/>
            <p:nvPr/>
          </p:nvSpPr>
          <p:spPr>
            <a:xfrm>
              <a:off x="7706359" y="5233670"/>
              <a:ext cx="1054101" cy="327660"/>
            </a:xfrm>
            <a:custGeom>
              <a:avLst/>
              <a:gdLst/>
              <a:ahLst/>
              <a:cxnLst/>
              <a:rect l="0" t="0" r="0" b="0"/>
              <a:pathLst>
                <a:path w="1054101" h="327660">
                  <a:moveTo>
                    <a:pt x="819150" y="12700"/>
                  </a:moveTo>
                  <a:lnTo>
                    <a:pt x="775971" y="7620"/>
                  </a:lnTo>
                  <a:lnTo>
                    <a:pt x="717550" y="0"/>
                  </a:lnTo>
                  <a:lnTo>
                    <a:pt x="598171" y="13970"/>
                  </a:lnTo>
                  <a:lnTo>
                    <a:pt x="485141" y="59689"/>
                  </a:lnTo>
                  <a:lnTo>
                    <a:pt x="401321" y="99059"/>
                  </a:lnTo>
                  <a:lnTo>
                    <a:pt x="334010" y="156209"/>
                  </a:lnTo>
                  <a:lnTo>
                    <a:pt x="320041" y="173989"/>
                  </a:lnTo>
                  <a:lnTo>
                    <a:pt x="205741" y="191770"/>
                  </a:lnTo>
                  <a:lnTo>
                    <a:pt x="179071" y="212089"/>
                  </a:lnTo>
                  <a:lnTo>
                    <a:pt x="264160" y="195580"/>
                  </a:lnTo>
                  <a:lnTo>
                    <a:pt x="313691" y="204470"/>
                  </a:lnTo>
                  <a:lnTo>
                    <a:pt x="213360" y="214630"/>
                  </a:lnTo>
                  <a:lnTo>
                    <a:pt x="151131" y="218439"/>
                  </a:lnTo>
                  <a:lnTo>
                    <a:pt x="71121" y="234950"/>
                  </a:lnTo>
                  <a:lnTo>
                    <a:pt x="0" y="257809"/>
                  </a:lnTo>
                  <a:lnTo>
                    <a:pt x="66041" y="257809"/>
                  </a:lnTo>
                  <a:lnTo>
                    <a:pt x="114300" y="243839"/>
                  </a:lnTo>
                  <a:lnTo>
                    <a:pt x="180341" y="236220"/>
                  </a:lnTo>
                  <a:lnTo>
                    <a:pt x="243841" y="231139"/>
                  </a:lnTo>
                  <a:lnTo>
                    <a:pt x="300991" y="228600"/>
                  </a:lnTo>
                  <a:lnTo>
                    <a:pt x="339091" y="237489"/>
                  </a:lnTo>
                  <a:lnTo>
                    <a:pt x="345441" y="254000"/>
                  </a:lnTo>
                  <a:lnTo>
                    <a:pt x="297181" y="267970"/>
                  </a:lnTo>
                  <a:lnTo>
                    <a:pt x="232410" y="283209"/>
                  </a:lnTo>
                  <a:lnTo>
                    <a:pt x="171450" y="322580"/>
                  </a:lnTo>
                  <a:lnTo>
                    <a:pt x="166371" y="325120"/>
                  </a:lnTo>
                  <a:lnTo>
                    <a:pt x="165100" y="326389"/>
                  </a:lnTo>
                  <a:lnTo>
                    <a:pt x="166371" y="327659"/>
                  </a:lnTo>
                  <a:lnTo>
                    <a:pt x="170181" y="326389"/>
                  </a:lnTo>
                  <a:lnTo>
                    <a:pt x="175260" y="325120"/>
                  </a:lnTo>
                  <a:lnTo>
                    <a:pt x="182881" y="323850"/>
                  </a:lnTo>
                  <a:lnTo>
                    <a:pt x="191771" y="320039"/>
                  </a:lnTo>
                  <a:lnTo>
                    <a:pt x="201931" y="317500"/>
                  </a:lnTo>
                  <a:lnTo>
                    <a:pt x="223521" y="311150"/>
                  </a:lnTo>
                  <a:lnTo>
                    <a:pt x="246381" y="303530"/>
                  </a:lnTo>
                  <a:lnTo>
                    <a:pt x="257810" y="299720"/>
                  </a:lnTo>
                  <a:lnTo>
                    <a:pt x="266700" y="297180"/>
                  </a:lnTo>
                  <a:lnTo>
                    <a:pt x="276860" y="294639"/>
                  </a:lnTo>
                  <a:lnTo>
                    <a:pt x="284481" y="292100"/>
                  </a:lnTo>
                  <a:lnTo>
                    <a:pt x="316231" y="288289"/>
                  </a:lnTo>
                  <a:lnTo>
                    <a:pt x="346710" y="283209"/>
                  </a:lnTo>
                  <a:lnTo>
                    <a:pt x="389891" y="276859"/>
                  </a:lnTo>
                  <a:lnTo>
                    <a:pt x="411481" y="274320"/>
                  </a:lnTo>
                  <a:lnTo>
                    <a:pt x="433071" y="271780"/>
                  </a:lnTo>
                  <a:lnTo>
                    <a:pt x="455931" y="271780"/>
                  </a:lnTo>
                  <a:lnTo>
                    <a:pt x="481331" y="274320"/>
                  </a:lnTo>
                  <a:lnTo>
                    <a:pt x="528321" y="278130"/>
                  </a:lnTo>
                  <a:lnTo>
                    <a:pt x="558800" y="281939"/>
                  </a:lnTo>
                  <a:lnTo>
                    <a:pt x="589281" y="285750"/>
                  </a:lnTo>
                  <a:lnTo>
                    <a:pt x="619760" y="288289"/>
                  </a:lnTo>
                  <a:lnTo>
                    <a:pt x="650241" y="289559"/>
                  </a:lnTo>
                  <a:lnTo>
                    <a:pt x="680721" y="288289"/>
                  </a:lnTo>
                  <a:lnTo>
                    <a:pt x="712471" y="285750"/>
                  </a:lnTo>
                  <a:lnTo>
                    <a:pt x="741681" y="281939"/>
                  </a:lnTo>
                  <a:lnTo>
                    <a:pt x="773431" y="275589"/>
                  </a:lnTo>
                  <a:lnTo>
                    <a:pt x="801371" y="269239"/>
                  </a:lnTo>
                  <a:lnTo>
                    <a:pt x="830581" y="261620"/>
                  </a:lnTo>
                  <a:lnTo>
                    <a:pt x="858521" y="251459"/>
                  </a:lnTo>
                  <a:lnTo>
                    <a:pt x="885191" y="241300"/>
                  </a:lnTo>
                  <a:lnTo>
                    <a:pt x="911860" y="229870"/>
                  </a:lnTo>
                  <a:lnTo>
                    <a:pt x="937260" y="218439"/>
                  </a:lnTo>
                  <a:lnTo>
                    <a:pt x="961391" y="204470"/>
                  </a:lnTo>
                  <a:lnTo>
                    <a:pt x="971550" y="196850"/>
                  </a:lnTo>
                  <a:lnTo>
                    <a:pt x="982981" y="189230"/>
                  </a:lnTo>
                  <a:lnTo>
                    <a:pt x="990600" y="181609"/>
                  </a:lnTo>
                  <a:lnTo>
                    <a:pt x="996950" y="173989"/>
                  </a:lnTo>
                  <a:lnTo>
                    <a:pt x="1009650" y="157480"/>
                  </a:lnTo>
                  <a:lnTo>
                    <a:pt x="1021081" y="147320"/>
                  </a:lnTo>
                  <a:lnTo>
                    <a:pt x="1032510" y="137159"/>
                  </a:lnTo>
                  <a:lnTo>
                    <a:pt x="1042671" y="127000"/>
                  </a:lnTo>
                  <a:lnTo>
                    <a:pt x="1047750" y="121920"/>
                  </a:lnTo>
                  <a:lnTo>
                    <a:pt x="1050291" y="115570"/>
                  </a:lnTo>
                  <a:lnTo>
                    <a:pt x="1054100" y="100330"/>
                  </a:lnTo>
                  <a:lnTo>
                    <a:pt x="1052831" y="83820"/>
                  </a:lnTo>
                  <a:lnTo>
                    <a:pt x="1051560" y="76200"/>
                  </a:lnTo>
                  <a:lnTo>
                    <a:pt x="1047750" y="69850"/>
                  </a:lnTo>
                  <a:lnTo>
                    <a:pt x="1043941" y="63500"/>
                  </a:lnTo>
                  <a:lnTo>
                    <a:pt x="1037591" y="57150"/>
                  </a:lnTo>
                  <a:lnTo>
                    <a:pt x="986791" y="19050"/>
                  </a:lnTo>
                  <a:lnTo>
                    <a:pt x="934721" y="10159"/>
                  </a:lnTo>
                  <a:lnTo>
                    <a:pt x="876300" y="253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Полилиния 202"/>
            <p:cNvSpPr/>
            <p:nvPr/>
          </p:nvSpPr>
          <p:spPr>
            <a:xfrm>
              <a:off x="8420734" y="4854702"/>
              <a:ext cx="414148" cy="406782"/>
            </a:xfrm>
            <a:custGeom>
              <a:avLst/>
              <a:gdLst/>
              <a:ahLst/>
              <a:cxnLst/>
              <a:rect l="0" t="0" r="0" b="0"/>
              <a:pathLst>
                <a:path w="414148" h="406782">
                  <a:moveTo>
                    <a:pt x="0" y="45593"/>
                  </a:moveTo>
                  <a:lnTo>
                    <a:pt x="12827" y="21463"/>
                  </a:lnTo>
                  <a:lnTo>
                    <a:pt x="16384" y="16509"/>
                  </a:lnTo>
                  <a:lnTo>
                    <a:pt x="21209" y="12319"/>
                  </a:lnTo>
                  <a:lnTo>
                    <a:pt x="27179" y="8763"/>
                  </a:lnTo>
                  <a:lnTo>
                    <a:pt x="33909" y="5842"/>
                  </a:lnTo>
                  <a:lnTo>
                    <a:pt x="48514" y="1777"/>
                  </a:lnTo>
                  <a:lnTo>
                    <a:pt x="63373" y="0"/>
                  </a:lnTo>
                  <a:lnTo>
                    <a:pt x="71883" y="0"/>
                  </a:lnTo>
                  <a:lnTo>
                    <a:pt x="80264" y="1143"/>
                  </a:lnTo>
                  <a:lnTo>
                    <a:pt x="96647" y="5842"/>
                  </a:lnTo>
                  <a:lnTo>
                    <a:pt x="112522" y="12445"/>
                  </a:lnTo>
                  <a:lnTo>
                    <a:pt x="127762" y="19557"/>
                  </a:lnTo>
                  <a:lnTo>
                    <a:pt x="143764" y="27939"/>
                  </a:lnTo>
                  <a:lnTo>
                    <a:pt x="158750" y="37592"/>
                  </a:lnTo>
                  <a:lnTo>
                    <a:pt x="187834" y="57912"/>
                  </a:lnTo>
                  <a:lnTo>
                    <a:pt x="211329" y="73278"/>
                  </a:lnTo>
                  <a:lnTo>
                    <a:pt x="222505" y="81407"/>
                  </a:lnTo>
                  <a:lnTo>
                    <a:pt x="232919" y="90296"/>
                  </a:lnTo>
                  <a:lnTo>
                    <a:pt x="245872" y="104520"/>
                  </a:lnTo>
                  <a:lnTo>
                    <a:pt x="257430" y="119761"/>
                  </a:lnTo>
                  <a:lnTo>
                    <a:pt x="268351" y="135255"/>
                  </a:lnTo>
                  <a:lnTo>
                    <a:pt x="279782" y="150368"/>
                  </a:lnTo>
                  <a:lnTo>
                    <a:pt x="292482" y="164845"/>
                  </a:lnTo>
                  <a:lnTo>
                    <a:pt x="304673" y="179196"/>
                  </a:lnTo>
                  <a:lnTo>
                    <a:pt x="312801" y="191515"/>
                  </a:lnTo>
                  <a:lnTo>
                    <a:pt x="320168" y="204215"/>
                  </a:lnTo>
                  <a:lnTo>
                    <a:pt x="327787" y="216788"/>
                  </a:lnTo>
                  <a:lnTo>
                    <a:pt x="336550" y="228726"/>
                  </a:lnTo>
                  <a:lnTo>
                    <a:pt x="345441" y="237108"/>
                  </a:lnTo>
                  <a:lnTo>
                    <a:pt x="355347" y="244856"/>
                  </a:lnTo>
                  <a:lnTo>
                    <a:pt x="364998" y="252730"/>
                  </a:lnTo>
                  <a:lnTo>
                    <a:pt x="373126" y="261619"/>
                  </a:lnTo>
                  <a:lnTo>
                    <a:pt x="382397" y="276478"/>
                  </a:lnTo>
                  <a:lnTo>
                    <a:pt x="389509" y="292481"/>
                  </a:lnTo>
                  <a:lnTo>
                    <a:pt x="400177" y="325119"/>
                  </a:lnTo>
                  <a:lnTo>
                    <a:pt x="402463" y="331088"/>
                  </a:lnTo>
                  <a:lnTo>
                    <a:pt x="405511" y="337184"/>
                  </a:lnTo>
                  <a:lnTo>
                    <a:pt x="411481" y="349884"/>
                  </a:lnTo>
                  <a:lnTo>
                    <a:pt x="413512" y="356107"/>
                  </a:lnTo>
                  <a:lnTo>
                    <a:pt x="414147" y="361695"/>
                  </a:lnTo>
                  <a:lnTo>
                    <a:pt x="412750" y="366902"/>
                  </a:lnTo>
                  <a:lnTo>
                    <a:pt x="408813" y="371220"/>
                  </a:lnTo>
                  <a:lnTo>
                    <a:pt x="381255" y="391413"/>
                  </a:lnTo>
                  <a:lnTo>
                    <a:pt x="315976" y="406781"/>
                  </a:lnTo>
                  <a:lnTo>
                    <a:pt x="266573" y="398144"/>
                  </a:lnTo>
                  <a:lnTo>
                    <a:pt x="254382" y="340613"/>
                  </a:lnTo>
                  <a:lnTo>
                    <a:pt x="251714" y="298831"/>
                  </a:lnTo>
                  <a:lnTo>
                    <a:pt x="227966" y="241934"/>
                  </a:lnTo>
                  <a:lnTo>
                    <a:pt x="195072" y="173989"/>
                  </a:lnTo>
                  <a:lnTo>
                    <a:pt x="162434" y="113030"/>
                  </a:lnTo>
                  <a:lnTo>
                    <a:pt x="94997" y="93599"/>
                  </a:lnTo>
                  <a:lnTo>
                    <a:pt x="1397" y="68707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4" name="Полилиния 203"/>
            <p:cNvSpPr/>
            <p:nvPr/>
          </p:nvSpPr>
          <p:spPr>
            <a:xfrm>
              <a:off x="8420100" y="4853940"/>
              <a:ext cx="415291" cy="407670"/>
            </a:xfrm>
            <a:custGeom>
              <a:avLst/>
              <a:gdLst/>
              <a:ahLst/>
              <a:cxnLst/>
              <a:rect l="0" t="0" r="0" b="0"/>
              <a:pathLst>
                <a:path w="415291" h="407670">
                  <a:moveTo>
                    <a:pt x="1269" y="69850"/>
                  </a:moveTo>
                  <a:lnTo>
                    <a:pt x="95250" y="93980"/>
                  </a:lnTo>
                  <a:lnTo>
                    <a:pt x="162559" y="113030"/>
                  </a:lnTo>
                  <a:lnTo>
                    <a:pt x="195580" y="173989"/>
                  </a:lnTo>
                  <a:lnTo>
                    <a:pt x="228600" y="242569"/>
                  </a:lnTo>
                  <a:lnTo>
                    <a:pt x="252730" y="299719"/>
                  </a:lnTo>
                  <a:lnTo>
                    <a:pt x="255269" y="341630"/>
                  </a:lnTo>
                  <a:lnTo>
                    <a:pt x="267969" y="398780"/>
                  </a:lnTo>
                  <a:lnTo>
                    <a:pt x="317500" y="407669"/>
                  </a:lnTo>
                  <a:lnTo>
                    <a:pt x="382269" y="392430"/>
                  </a:lnTo>
                  <a:lnTo>
                    <a:pt x="408940" y="372110"/>
                  </a:lnTo>
                  <a:lnTo>
                    <a:pt x="414019" y="368300"/>
                  </a:lnTo>
                  <a:lnTo>
                    <a:pt x="415290" y="361950"/>
                  </a:lnTo>
                  <a:lnTo>
                    <a:pt x="414019" y="356869"/>
                  </a:lnTo>
                  <a:lnTo>
                    <a:pt x="412750" y="350519"/>
                  </a:lnTo>
                  <a:lnTo>
                    <a:pt x="406400" y="337819"/>
                  </a:lnTo>
                  <a:lnTo>
                    <a:pt x="402590" y="331469"/>
                  </a:lnTo>
                  <a:lnTo>
                    <a:pt x="401319" y="326389"/>
                  </a:lnTo>
                  <a:lnTo>
                    <a:pt x="389890" y="293369"/>
                  </a:lnTo>
                  <a:lnTo>
                    <a:pt x="383540" y="276860"/>
                  </a:lnTo>
                  <a:lnTo>
                    <a:pt x="373380" y="261619"/>
                  </a:lnTo>
                  <a:lnTo>
                    <a:pt x="365759" y="254000"/>
                  </a:lnTo>
                  <a:lnTo>
                    <a:pt x="355600" y="245110"/>
                  </a:lnTo>
                  <a:lnTo>
                    <a:pt x="345440" y="237489"/>
                  </a:lnTo>
                  <a:lnTo>
                    <a:pt x="337819" y="229869"/>
                  </a:lnTo>
                  <a:lnTo>
                    <a:pt x="328930" y="217169"/>
                  </a:lnTo>
                  <a:lnTo>
                    <a:pt x="321309" y="204469"/>
                  </a:lnTo>
                  <a:lnTo>
                    <a:pt x="313690" y="193039"/>
                  </a:lnTo>
                  <a:lnTo>
                    <a:pt x="304800" y="180339"/>
                  </a:lnTo>
                  <a:lnTo>
                    <a:pt x="293369" y="165100"/>
                  </a:lnTo>
                  <a:lnTo>
                    <a:pt x="280669" y="151130"/>
                  </a:lnTo>
                  <a:lnTo>
                    <a:pt x="269240" y="135889"/>
                  </a:lnTo>
                  <a:lnTo>
                    <a:pt x="257809" y="120650"/>
                  </a:lnTo>
                  <a:lnTo>
                    <a:pt x="246380" y="105410"/>
                  </a:lnTo>
                  <a:lnTo>
                    <a:pt x="233680" y="91439"/>
                  </a:lnTo>
                  <a:lnTo>
                    <a:pt x="223519" y="82550"/>
                  </a:lnTo>
                  <a:lnTo>
                    <a:pt x="212090" y="73660"/>
                  </a:lnTo>
                  <a:lnTo>
                    <a:pt x="187959" y="58419"/>
                  </a:lnTo>
                  <a:lnTo>
                    <a:pt x="158750" y="38100"/>
                  </a:lnTo>
                  <a:lnTo>
                    <a:pt x="144780" y="29210"/>
                  </a:lnTo>
                  <a:lnTo>
                    <a:pt x="128269" y="20319"/>
                  </a:lnTo>
                  <a:lnTo>
                    <a:pt x="113030" y="12700"/>
                  </a:lnTo>
                  <a:lnTo>
                    <a:pt x="96519" y="6350"/>
                  </a:lnTo>
                  <a:lnTo>
                    <a:pt x="81280" y="1269"/>
                  </a:lnTo>
                  <a:lnTo>
                    <a:pt x="72390" y="0"/>
                  </a:lnTo>
                  <a:lnTo>
                    <a:pt x="63500" y="0"/>
                  </a:lnTo>
                  <a:lnTo>
                    <a:pt x="48259" y="2539"/>
                  </a:lnTo>
                  <a:lnTo>
                    <a:pt x="34290" y="6350"/>
                  </a:lnTo>
                  <a:lnTo>
                    <a:pt x="27940" y="8889"/>
                  </a:lnTo>
                  <a:lnTo>
                    <a:pt x="21590" y="12700"/>
                  </a:lnTo>
                  <a:lnTo>
                    <a:pt x="16509" y="17780"/>
                  </a:lnTo>
                  <a:lnTo>
                    <a:pt x="12700" y="21589"/>
                  </a:lnTo>
                  <a:lnTo>
                    <a:pt x="0" y="4698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5" name="Полилиния 204"/>
            <p:cNvSpPr/>
            <p:nvPr/>
          </p:nvSpPr>
          <p:spPr>
            <a:xfrm>
              <a:off x="7696961" y="4698491"/>
              <a:ext cx="990601" cy="694564"/>
            </a:xfrm>
            <a:custGeom>
              <a:avLst/>
              <a:gdLst/>
              <a:ahLst/>
              <a:cxnLst/>
              <a:rect l="0" t="0" r="0" b="0"/>
              <a:pathLst>
                <a:path w="990601" h="694564">
                  <a:moveTo>
                    <a:pt x="0" y="131826"/>
                  </a:moveTo>
                  <a:lnTo>
                    <a:pt x="12955" y="107824"/>
                  </a:lnTo>
                  <a:lnTo>
                    <a:pt x="48642" y="82424"/>
                  </a:lnTo>
                  <a:lnTo>
                    <a:pt x="68072" y="69597"/>
                  </a:lnTo>
                  <a:lnTo>
                    <a:pt x="111125" y="67184"/>
                  </a:lnTo>
                  <a:lnTo>
                    <a:pt x="139700" y="65532"/>
                  </a:lnTo>
                  <a:lnTo>
                    <a:pt x="181737" y="46737"/>
                  </a:lnTo>
                  <a:lnTo>
                    <a:pt x="223267" y="21082"/>
                  </a:lnTo>
                  <a:lnTo>
                    <a:pt x="265049" y="0"/>
                  </a:lnTo>
                  <a:lnTo>
                    <a:pt x="323850" y="19939"/>
                  </a:lnTo>
                  <a:lnTo>
                    <a:pt x="353949" y="41403"/>
                  </a:lnTo>
                  <a:lnTo>
                    <a:pt x="384175" y="63119"/>
                  </a:lnTo>
                  <a:lnTo>
                    <a:pt x="422148" y="72391"/>
                  </a:lnTo>
                  <a:lnTo>
                    <a:pt x="443357" y="89789"/>
                  </a:lnTo>
                  <a:lnTo>
                    <a:pt x="474219" y="123063"/>
                  </a:lnTo>
                  <a:lnTo>
                    <a:pt x="512445" y="137034"/>
                  </a:lnTo>
                  <a:lnTo>
                    <a:pt x="548768" y="165228"/>
                  </a:lnTo>
                  <a:lnTo>
                    <a:pt x="621920" y="184405"/>
                  </a:lnTo>
                  <a:lnTo>
                    <a:pt x="665861" y="197993"/>
                  </a:lnTo>
                  <a:lnTo>
                    <a:pt x="710311" y="218822"/>
                  </a:lnTo>
                  <a:lnTo>
                    <a:pt x="827659" y="254000"/>
                  </a:lnTo>
                  <a:lnTo>
                    <a:pt x="886460" y="273812"/>
                  </a:lnTo>
                  <a:lnTo>
                    <a:pt x="918083" y="318643"/>
                  </a:lnTo>
                  <a:lnTo>
                    <a:pt x="951104" y="386588"/>
                  </a:lnTo>
                  <a:lnTo>
                    <a:pt x="979044" y="466472"/>
                  </a:lnTo>
                  <a:lnTo>
                    <a:pt x="989204" y="535813"/>
                  </a:lnTo>
                  <a:lnTo>
                    <a:pt x="990600" y="558928"/>
                  </a:lnTo>
                  <a:lnTo>
                    <a:pt x="932181" y="543687"/>
                  </a:lnTo>
                  <a:lnTo>
                    <a:pt x="860298" y="543180"/>
                  </a:lnTo>
                  <a:lnTo>
                    <a:pt x="831723" y="549530"/>
                  </a:lnTo>
                  <a:lnTo>
                    <a:pt x="759207" y="537464"/>
                  </a:lnTo>
                  <a:lnTo>
                    <a:pt x="673100" y="542291"/>
                  </a:lnTo>
                  <a:lnTo>
                    <a:pt x="596520" y="558419"/>
                  </a:lnTo>
                  <a:lnTo>
                    <a:pt x="559817" y="572262"/>
                  </a:lnTo>
                  <a:lnTo>
                    <a:pt x="483870" y="599949"/>
                  </a:lnTo>
                  <a:lnTo>
                    <a:pt x="406146" y="644018"/>
                  </a:lnTo>
                  <a:lnTo>
                    <a:pt x="337440" y="694563"/>
                  </a:lnTo>
                  <a:lnTo>
                    <a:pt x="302642" y="691897"/>
                  </a:lnTo>
                  <a:lnTo>
                    <a:pt x="272543" y="670434"/>
                  </a:lnTo>
                  <a:lnTo>
                    <a:pt x="213107" y="638937"/>
                  </a:lnTo>
                  <a:lnTo>
                    <a:pt x="188595" y="616967"/>
                  </a:lnTo>
                  <a:lnTo>
                    <a:pt x="172847" y="594614"/>
                  </a:lnTo>
                  <a:lnTo>
                    <a:pt x="201549" y="592963"/>
                  </a:lnTo>
                  <a:lnTo>
                    <a:pt x="211582" y="615697"/>
                  </a:lnTo>
                  <a:lnTo>
                    <a:pt x="275718" y="628269"/>
                  </a:lnTo>
                  <a:lnTo>
                    <a:pt x="298958" y="633857"/>
                  </a:lnTo>
                  <a:lnTo>
                    <a:pt x="272796" y="581914"/>
                  </a:lnTo>
                  <a:lnTo>
                    <a:pt x="253366" y="501397"/>
                  </a:lnTo>
                  <a:lnTo>
                    <a:pt x="267462" y="496062"/>
                  </a:lnTo>
                  <a:lnTo>
                    <a:pt x="295403" y="575818"/>
                  </a:lnTo>
                  <a:lnTo>
                    <a:pt x="327280" y="625222"/>
                  </a:lnTo>
                  <a:lnTo>
                    <a:pt x="324867" y="585851"/>
                  </a:lnTo>
                  <a:lnTo>
                    <a:pt x="342646" y="549784"/>
                  </a:lnTo>
                  <a:lnTo>
                    <a:pt x="345695" y="596266"/>
                  </a:lnTo>
                  <a:lnTo>
                    <a:pt x="355982" y="623698"/>
                  </a:lnTo>
                  <a:lnTo>
                    <a:pt x="382906" y="594106"/>
                  </a:lnTo>
                  <a:lnTo>
                    <a:pt x="429007" y="549530"/>
                  </a:lnTo>
                  <a:lnTo>
                    <a:pt x="377825" y="512954"/>
                  </a:lnTo>
                  <a:lnTo>
                    <a:pt x="351536" y="460756"/>
                  </a:lnTo>
                  <a:lnTo>
                    <a:pt x="335027" y="426848"/>
                  </a:lnTo>
                  <a:lnTo>
                    <a:pt x="255779" y="403480"/>
                  </a:lnTo>
                  <a:lnTo>
                    <a:pt x="185547" y="337693"/>
                  </a:lnTo>
                  <a:lnTo>
                    <a:pt x="133858" y="294132"/>
                  </a:lnTo>
                  <a:lnTo>
                    <a:pt x="73915" y="255651"/>
                  </a:lnTo>
                  <a:lnTo>
                    <a:pt x="43181" y="222505"/>
                  </a:lnTo>
                  <a:lnTo>
                    <a:pt x="27306" y="200153"/>
                  </a:lnTo>
                  <a:lnTo>
                    <a:pt x="27052" y="195454"/>
                  </a:lnTo>
                  <a:lnTo>
                    <a:pt x="11939" y="184659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7697469" y="4699000"/>
              <a:ext cx="990601" cy="693421"/>
            </a:xfrm>
            <a:custGeom>
              <a:avLst/>
              <a:gdLst/>
              <a:ahLst/>
              <a:cxnLst/>
              <a:rect l="0" t="0" r="0" b="0"/>
              <a:pathLst>
                <a:path w="990601" h="693421">
                  <a:moveTo>
                    <a:pt x="11431" y="184150"/>
                  </a:moveTo>
                  <a:lnTo>
                    <a:pt x="26671" y="194309"/>
                  </a:lnTo>
                  <a:lnTo>
                    <a:pt x="26671" y="199390"/>
                  </a:lnTo>
                  <a:lnTo>
                    <a:pt x="41911" y="222250"/>
                  </a:lnTo>
                  <a:lnTo>
                    <a:pt x="73661" y="255270"/>
                  </a:lnTo>
                  <a:lnTo>
                    <a:pt x="133350" y="293370"/>
                  </a:lnTo>
                  <a:lnTo>
                    <a:pt x="184150" y="336550"/>
                  </a:lnTo>
                  <a:lnTo>
                    <a:pt x="255271" y="402590"/>
                  </a:lnTo>
                  <a:lnTo>
                    <a:pt x="334011" y="426720"/>
                  </a:lnTo>
                  <a:lnTo>
                    <a:pt x="350521" y="461009"/>
                  </a:lnTo>
                  <a:lnTo>
                    <a:pt x="377190" y="511809"/>
                  </a:lnTo>
                  <a:lnTo>
                    <a:pt x="429261" y="548640"/>
                  </a:lnTo>
                  <a:lnTo>
                    <a:pt x="382271" y="593090"/>
                  </a:lnTo>
                  <a:lnTo>
                    <a:pt x="355600" y="623570"/>
                  </a:lnTo>
                  <a:lnTo>
                    <a:pt x="345440" y="595629"/>
                  </a:lnTo>
                  <a:lnTo>
                    <a:pt x="342900" y="549909"/>
                  </a:lnTo>
                  <a:lnTo>
                    <a:pt x="323850" y="585470"/>
                  </a:lnTo>
                  <a:lnTo>
                    <a:pt x="326390" y="624840"/>
                  </a:lnTo>
                  <a:lnTo>
                    <a:pt x="294640" y="575309"/>
                  </a:lnTo>
                  <a:lnTo>
                    <a:pt x="266700" y="495300"/>
                  </a:lnTo>
                  <a:lnTo>
                    <a:pt x="252731" y="501650"/>
                  </a:lnTo>
                  <a:lnTo>
                    <a:pt x="271781" y="581659"/>
                  </a:lnTo>
                  <a:lnTo>
                    <a:pt x="298450" y="633729"/>
                  </a:lnTo>
                  <a:lnTo>
                    <a:pt x="275590" y="627379"/>
                  </a:lnTo>
                  <a:lnTo>
                    <a:pt x="210821" y="614679"/>
                  </a:lnTo>
                  <a:lnTo>
                    <a:pt x="200661" y="591820"/>
                  </a:lnTo>
                  <a:lnTo>
                    <a:pt x="172721" y="594359"/>
                  </a:lnTo>
                  <a:lnTo>
                    <a:pt x="187961" y="617220"/>
                  </a:lnTo>
                  <a:lnTo>
                    <a:pt x="212090" y="637540"/>
                  </a:lnTo>
                  <a:lnTo>
                    <a:pt x="271781" y="670559"/>
                  </a:lnTo>
                  <a:lnTo>
                    <a:pt x="302261" y="690879"/>
                  </a:lnTo>
                  <a:lnTo>
                    <a:pt x="336550" y="693420"/>
                  </a:lnTo>
                  <a:lnTo>
                    <a:pt x="405131" y="643890"/>
                  </a:lnTo>
                  <a:lnTo>
                    <a:pt x="483871" y="599440"/>
                  </a:lnTo>
                  <a:lnTo>
                    <a:pt x="560071" y="571500"/>
                  </a:lnTo>
                  <a:lnTo>
                    <a:pt x="595631" y="557529"/>
                  </a:lnTo>
                  <a:lnTo>
                    <a:pt x="673100" y="542290"/>
                  </a:lnTo>
                  <a:lnTo>
                    <a:pt x="758190" y="537209"/>
                  </a:lnTo>
                  <a:lnTo>
                    <a:pt x="831850" y="548640"/>
                  </a:lnTo>
                  <a:lnTo>
                    <a:pt x="859790" y="542290"/>
                  </a:lnTo>
                  <a:lnTo>
                    <a:pt x="930911" y="543559"/>
                  </a:lnTo>
                  <a:lnTo>
                    <a:pt x="990600" y="558800"/>
                  </a:lnTo>
                  <a:lnTo>
                    <a:pt x="989331" y="535940"/>
                  </a:lnTo>
                  <a:lnTo>
                    <a:pt x="979171" y="466090"/>
                  </a:lnTo>
                  <a:lnTo>
                    <a:pt x="951231" y="386079"/>
                  </a:lnTo>
                  <a:lnTo>
                    <a:pt x="916940" y="317500"/>
                  </a:lnTo>
                  <a:lnTo>
                    <a:pt x="886461" y="273050"/>
                  </a:lnTo>
                  <a:lnTo>
                    <a:pt x="826771" y="254000"/>
                  </a:lnTo>
                  <a:lnTo>
                    <a:pt x="709931" y="218440"/>
                  </a:lnTo>
                  <a:lnTo>
                    <a:pt x="665481" y="198120"/>
                  </a:lnTo>
                  <a:lnTo>
                    <a:pt x="621031" y="184150"/>
                  </a:lnTo>
                  <a:lnTo>
                    <a:pt x="548640" y="165100"/>
                  </a:lnTo>
                  <a:lnTo>
                    <a:pt x="511811" y="135890"/>
                  </a:lnTo>
                  <a:lnTo>
                    <a:pt x="473711" y="121920"/>
                  </a:lnTo>
                  <a:lnTo>
                    <a:pt x="443231" y="88900"/>
                  </a:lnTo>
                  <a:lnTo>
                    <a:pt x="421640" y="72390"/>
                  </a:lnTo>
                  <a:lnTo>
                    <a:pt x="383540" y="62229"/>
                  </a:lnTo>
                  <a:lnTo>
                    <a:pt x="353061" y="40640"/>
                  </a:lnTo>
                  <a:lnTo>
                    <a:pt x="323850" y="19050"/>
                  </a:lnTo>
                  <a:lnTo>
                    <a:pt x="264161" y="0"/>
                  </a:lnTo>
                  <a:lnTo>
                    <a:pt x="222250" y="20320"/>
                  </a:lnTo>
                  <a:lnTo>
                    <a:pt x="181611" y="46990"/>
                  </a:lnTo>
                  <a:lnTo>
                    <a:pt x="138431" y="64770"/>
                  </a:lnTo>
                  <a:lnTo>
                    <a:pt x="110490" y="67309"/>
                  </a:lnTo>
                  <a:lnTo>
                    <a:pt x="67311" y="68579"/>
                  </a:lnTo>
                  <a:lnTo>
                    <a:pt x="48261" y="81279"/>
                  </a:lnTo>
                  <a:lnTo>
                    <a:pt x="12700" y="107950"/>
                  </a:lnTo>
                  <a:lnTo>
                    <a:pt x="0" y="13080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7746618" y="4822571"/>
              <a:ext cx="362078" cy="314707"/>
            </a:xfrm>
            <a:custGeom>
              <a:avLst/>
              <a:gdLst/>
              <a:ahLst/>
              <a:cxnLst/>
              <a:rect l="0" t="0" r="0" b="0"/>
              <a:pathLst>
                <a:path w="362078" h="314707">
                  <a:moveTo>
                    <a:pt x="70993" y="142748"/>
                  </a:moveTo>
                  <a:lnTo>
                    <a:pt x="39751" y="102743"/>
                  </a:lnTo>
                  <a:lnTo>
                    <a:pt x="30353" y="44957"/>
                  </a:lnTo>
                  <a:lnTo>
                    <a:pt x="0" y="18795"/>
                  </a:lnTo>
                  <a:lnTo>
                    <a:pt x="4573" y="0"/>
                  </a:lnTo>
                  <a:lnTo>
                    <a:pt x="62612" y="8127"/>
                  </a:lnTo>
                  <a:lnTo>
                    <a:pt x="143384" y="10540"/>
                  </a:lnTo>
                  <a:lnTo>
                    <a:pt x="209297" y="53339"/>
                  </a:lnTo>
                  <a:lnTo>
                    <a:pt x="271018" y="119633"/>
                  </a:lnTo>
                  <a:lnTo>
                    <a:pt x="330836" y="155829"/>
                  </a:lnTo>
                  <a:lnTo>
                    <a:pt x="358902" y="235712"/>
                  </a:lnTo>
                  <a:lnTo>
                    <a:pt x="362077" y="289051"/>
                  </a:lnTo>
                  <a:lnTo>
                    <a:pt x="320675" y="314706"/>
                  </a:lnTo>
                  <a:close/>
                </a:path>
              </a:pathLst>
            </a:custGeom>
            <a:solidFill>
              <a:srgbClr val="BBBBBB"/>
            </a:solidFill>
            <a:ln w="0" cap="flat" cmpd="sng" algn="ctr">
              <a:solidFill>
                <a:srgbClr val="BBBBB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>
              <a:off x="7747000" y="4822190"/>
              <a:ext cx="361951" cy="314961"/>
            </a:xfrm>
            <a:custGeom>
              <a:avLst/>
              <a:gdLst/>
              <a:ahLst/>
              <a:cxnLst/>
              <a:rect l="0" t="0" r="0" b="0"/>
              <a:pathLst>
                <a:path w="361951" h="314961">
                  <a:moveTo>
                    <a:pt x="71119" y="143510"/>
                  </a:moveTo>
                  <a:lnTo>
                    <a:pt x="39369" y="102869"/>
                  </a:lnTo>
                  <a:lnTo>
                    <a:pt x="30480" y="45719"/>
                  </a:lnTo>
                  <a:lnTo>
                    <a:pt x="0" y="19050"/>
                  </a:lnTo>
                  <a:lnTo>
                    <a:pt x="3809" y="0"/>
                  </a:lnTo>
                  <a:lnTo>
                    <a:pt x="62230" y="8889"/>
                  </a:lnTo>
                  <a:lnTo>
                    <a:pt x="143509" y="11430"/>
                  </a:lnTo>
                  <a:lnTo>
                    <a:pt x="208280" y="53339"/>
                  </a:lnTo>
                  <a:lnTo>
                    <a:pt x="270509" y="119380"/>
                  </a:lnTo>
                  <a:lnTo>
                    <a:pt x="330200" y="156210"/>
                  </a:lnTo>
                  <a:lnTo>
                    <a:pt x="358140" y="236219"/>
                  </a:lnTo>
                  <a:lnTo>
                    <a:pt x="361950" y="289560"/>
                  </a:lnTo>
                  <a:lnTo>
                    <a:pt x="320040" y="314960"/>
                  </a:lnTo>
                </a:path>
              </a:pathLst>
            </a:custGeom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>
              <a:off x="8026400" y="5358129"/>
              <a:ext cx="659131" cy="132081"/>
            </a:xfrm>
            <a:custGeom>
              <a:avLst/>
              <a:gdLst/>
              <a:ahLst/>
              <a:cxnLst/>
              <a:rect l="0" t="0" r="0" b="0"/>
              <a:pathLst>
                <a:path w="659131" h="132081">
                  <a:moveTo>
                    <a:pt x="659130" y="0"/>
                  </a:moveTo>
                  <a:lnTo>
                    <a:pt x="603250" y="30480"/>
                  </a:lnTo>
                  <a:lnTo>
                    <a:pt x="584200" y="43180"/>
                  </a:lnTo>
                  <a:lnTo>
                    <a:pt x="565150" y="55880"/>
                  </a:lnTo>
                  <a:lnTo>
                    <a:pt x="546100" y="67311"/>
                  </a:lnTo>
                  <a:lnTo>
                    <a:pt x="535940" y="72391"/>
                  </a:lnTo>
                  <a:lnTo>
                    <a:pt x="525780" y="77471"/>
                  </a:lnTo>
                  <a:lnTo>
                    <a:pt x="504190" y="82550"/>
                  </a:lnTo>
                  <a:lnTo>
                    <a:pt x="483869" y="85091"/>
                  </a:lnTo>
                  <a:lnTo>
                    <a:pt x="440690" y="86361"/>
                  </a:lnTo>
                  <a:lnTo>
                    <a:pt x="411480" y="87630"/>
                  </a:lnTo>
                  <a:lnTo>
                    <a:pt x="382269" y="87630"/>
                  </a:lnTo>
                  <a:lnTo>
                    <a:pt x="354330" y="87630"/>
                  </a:lnTo>
                  <a:lnTo>
                    <a:pt x="325119" y="88900"/>
                  </a:lnTo>
                  <a:lnTo>
                    <a:pt x="274319" y="92711"/>
                  </a:lnTo>
                  <a:lnTo>
                    <a:pt x="250190" y="95250"/>
                  </a:lnTo>
                  <a:lnTo>
                    <a:pt x="224790" y="99061"/>
                  </a:lnTo>
                  <a:lnTo>
                    <a:pt x="199390" y="105411"/>
                  </a:lnTo>
                  <a:lnTo>
                    <a:pt x="175259" y="111761"/>
                  </a:lnTo>
                  <a:lnTo>
                    <a:pt x="149859" y="118111"/>
                  </a:lnTo>
                  <a:lnTo>
                    <a:pt x="125730" y="123191"/>
                  </a:lnTo>
                  <a:lnTo>
                    <a:pt x="93980" y="130811"/>
                  </a:lnTo>
                  <a:lnTo>
                    <a:pt x="78740" y="132080"/>
                  </a:lnTo>
                  <a:lnTo>
                    <a:pt x="63500" y="132080"/>
                  </a:lnTo>
                  <a:lnTo>
                    <a:pt x="54609" y="129541"/>
                  </a:lnTo>
                  <a:lnTo>
                    <a:pt x="46990" y="125730"/>
                  </a:lnTo>
                  <a:lnTo>
                    <a:pt x="33019" y="118111"/>
                  </a:lnTo>
                  <a:lnTo>
                    <a:pt x="24130" y="110491"/>
                  </a:lnTo>
                  <a:lnTo>
                    <a:pt x="15240" y="102871"/>
                  </a:lnTo>
                  <a:lnTo>
                    <a:pt x="7619" y="93980"/>
                  </a:lnTo>
                  <a:lnTo>
                    <a:pt x="2540" y="83821"/>
                  </a:lnTo>
                  <a:lnTo>
                    <a:pt x="1269" y="78741"/>
                  </a:lnTo>
                  <a:lnTo>
                    <a:pt x="0" y="72391"/>
                  </a:lnTo>
                  <a:lnTo>
                    <a:pt x="1269" y="60961"/>
                  </a:lnTo>
                  <a:lnTo>
                    <a:pt x="3809" y="49530"/>
                  </a:lnTo>
                  <a:lnTo>
                    <a:pt x="5080" y="38100"/>
                  </a:lnTo>
                </a:path>
              </a:pathLst>
            </a:custGeom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>
              <a:off x="7884541" y="5461889"/>
              <a:ext cx="168276" cy="52071"/>
            </a:xfrm>
            <a:custGeom>
              <a:avLst/>
              <a:gdLst/>
              <a:ahLst/>
              <a:cxnLst/>
              <a:rect l="0" t="0" r="0" b="0"/>
              <a:pathLst>
                <a:path w="168276" h="52071">
                  <a:moveTo>
                    <a:pt x="4190" y="4699"/>
                  </a:moveTo>
                  <a:lnTo>
                    <a:pt x="25273" y="5461"/>
                  </a:lnTo>
                  <a:lnTo>
                    <a:pt x="63118" y="3301"/>
                  </a:lnTo>
                  <a:lnTo>
                    <a:pt x="120015" y="0"/>
                  </a:lnTo>
                  <a:lnTo>
                    <a:pt x="140842" y="2920"/>
                  </a:lnTo>
                  <a:lnTo>
                    <a:pt x="167386" y="11302"/>
                  </a:lnTo>
                  <a:lnTo>
                    <a:pt x="168275" y="25145"/>
                  </a:lnTo>
                  <a:lnTo>
                    <a:pt x="139445" y="33782"/>
                  </a:lnTo>
                  <a:lnTo>
                    <a:pt x="73405" y="52070"/>
                  </a:lnTo>
                  <a:lnTo>
                    <a:pt x="70103" y="52070"/>
                  </a:lnTo>
                  <a:lnTo>
                    <a:pt x="68199" y="50164"/>
                  </a:lnTo>
                  <a:lnTo>
                    <a:pt x="67310" y="46608"/>
                  </a:lnTo>
                  <a:lnTo>
                    <a:pt x="66928" y="42164"/>
                  </a:lnTo>
                  <a:lnTo>
                    <a:pt x="66420" y="32384"/>
                  </a:lnTo>
                  <a:lnTo>
                    <a:pt x="65277" y="28066"/>
                  </a:lnTo>
                  <a:lnTo>
                    <a:pt x="62991" y="24764"/>
                  </a:lnTo>
                  <a:lnTo>
                    <a:pt x="59816" y="22351"/>
                  </a:lnTo>
                  <a:lnTo>
                    <a:pt x="55626" y="20193"/>
                  </a:lnTo>
                  <a:lnTo>
                    <a:pt x="44957" y="16128"/>
                  </a:lnTo>
                  <a:lnTo>
                    <a:pt x="32512" y="12700"/>
                  </a:lnTo>
                  <a:lnTo>
                    <a:pt x="20319" y="9778"/>
                  </a:lnTo>
                  <a:lnTo>
                    <a:pt x="9652" y="7493"/>
                  </a:lnTo>
                  <a:lnTo>
                    <a:pt x="5461" y="6603"/>
                  </a:lnTo>
                  <a:lnTo>
                    <a:pt x="2413" y="5841"/>
                  </a:lnTo>
                  <a:lnTo>
                    <a:pt x="507" y="5333"/>
                  </a:lnTo>
                  <a:lnTo>
                    <a:pt x="0" y="4952"/>
                  </a:lnTo>
                  <a:lnTo>
                    <a:pt x="1269" y="4699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1" name="Полилиния 210"/>
            <p:cNvSpPr/>
            <p:nvPr/>
          </p:nvSpPr>
          <p:spPr>
            <a:xfrm>
              <a:off x="7884159" y="5462270"/>
              <a:ext cx="168911" cy="52071"/>
            </a:xfrm>
            <a:custGeom>
              <a:avLst/>
              <a:gdLst/>
              <a:ahLst/>
              <a:cxnLst/>
              <a:rect l="0" t="0" r="0" b="0"/>
              <a:pathLst>
                <a:path w="168911" h="52071">
                  <a:moveTo>
                    <a:pt x="5081" y="3809"/>
                  </a:moveTo>
                  <a:lnTo>
                    <a:pt x="25400" y="5080"/>
                  </a:lnTo>
                  <a:lnTo>
                    <a:pt x="63500" y="2539"/>
                  </a:lnTo>
                  <a:lnTo>
                    <a:pt x="120650" y="0"/>
                  </a:lnTo>
                  <a:lnTo>
                    <a:pt x="140971" y="2539"/>
                  </a:lnTo>
                  <a:lnTo>
                    <a:pt x="167641" y="10159"/>
                  </a:lnTo>
                  <a:lnTo>
                    <a:pt x="168910" y="25400"/>
                  </a:lnTo>
                  <a:lnTo>
                    <a:pt x="139700" y="33020"/>
                  </a:lnTo>
                  <a:lnTo>
                    <a:pt x="73660" y="52070"/>
                  </a:lnTo>
                  <a:lnTo>
                    <a:pt x="71121" y="52070"/>
                  </a:lnTo>
                  <a:lnTo>
                    <a:pt x="68581" y="49530"/>
                  </a:lnTo>
                  <a:lnTo>
                    <a:pt x="67310" y="45720"/>
                  </a:lnTo>
                  <a:lnTo>
                    <a:pt x="67310" y="41909"/>
                  </a:lnTo>
                  <a:lnTo>
                    <a:pt x="67310" y="31750"/>
                  </a:lnTo>
                  <a:lnTo>
                    <a:pt x="66041" y="27939"/>
                  </a:lnTo>
                  <a:lnTo>
                    <a:pt x="63500" y="24130"/>
                  </a:lnTo>
                  <a:lnTo>
                    <a:pt x="59691" y="21589"/>
                  </a:lnTo>
                  <a:lnTo>
                    <a:pt x="55881" y="20320"/>
                  </a:lnTo>
                  <a:lnTo>
                    <a:pt x="45721" y="15239"/>
                  </a:lnTo>
                  <a:lnTo>
                    <a:pt x="33021" y="12700"/>
                  </a:lnTo>
                  <a:lnTo>
                    <a:pt x="21591" y="8889"/>
                  </a:lnTo>
                  <a:lnTo>
                    <a:pt x="10160" y="7620"/>
                  </a:lnTo>
                  <a:lnTo>
                    <a:pt x="6350" y="6350"/>
                  </a:lnTo>
                  <a:lnTo>
                    <a:pt x="2541" y="5080"/>
                  </a:lnTo>
                  <a:lnTo>
                    <a:pt x="1271" y="5080"/>
                  </a:lnTo>
                  <a:lnTo>
                    <a:pt x="0" y="5080"/>
                  </a:lnTo>
                  <a:lnTo>
                    <a:pt x="1271" y="380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2" name="Полилиния 211"/>
            <p:cNvSpPr/>
            <p:nvPr/>
          </p:nvSpPr>
          <p:spPr>
            <a:xfrm>
              <a:off x="7681848" y="4885816"/>
              <a:ext cx="78742" cy="59056"/>
            </a:xfrm>
            <a:custGeom>
              <a:avLst/>
              <a:gdLst/>
              <a:ahLst/>
              <a:cxnLst/>
              <a:rect l="0" t="0" r="0" b="0"/>
              <a:pathLst>
                <a:path w="78742" h="59056">
                  <a:moveTo>
                    <a:pt x="30354" y="4192"/>
                  </a:moveTo>
                  <a:lnTo>
                    <a:pt x="46102" y="26543"/>
                  </a:lnTo>
                  <a:lnTo>
                    <a:pt x="76708" y="54992"/>
                  </a:lnTo>
                  <a:lnTo>
                    <a:pt x="78486" y="57150"/>
                  </a:lnTo>
                  <a:lnTo>
                    <a:pt x="78741" y="58420"/>
                  </a:lnTo>
                  <a:lnTo>
                    <a:pt x="77597" y="59055"/>
                  </a:lnTo>
                  <a:lnTo>
                    <a:pt x="75438" y="59055"/>
                  </a:lnTo>
                  <a:lnTo>
                    <a:pt x="72136" y="58548"/>
                  </a:lnTo>
                  <a:lnTo>
                    <a:pt x="68072" y="57531"/>
                  </a:lnTo>
                  <a:lnTo>
                    <a:pt x="58167" y="54356"/>
                  </a:lnTo>
                  <a:lnTo>
                    <a:pt x="46863" y="50166"/>
                  </a:lnTo>
                  <a:lnTo>
                    <a:pt x="35307" y="45086"/>
                  </a:lnTo>
                  <a:lnTo>
                    <a:pt x="25400" y="40005"/>
                  </a:lnTo>
                  <a:lnTo>
                    <a:pt x="17908" y="35180"/>
                  </a:lnTo>
                  <a:lnTo>
                    <a:pt x="10415" y="28830"/>
                  </a:lnTo>
                  <a:lnTo>
                    <a:pt x="3557" y="21210"/>
                  </a:lnTo>
                  <a:lnTo>
                    <a:pt x="1270" y="17273"/>
                  </a:lnTo>
                  <a:lnTo>
                    <a:pt x="0" y="13336"/>
                  </a:lnTo>
                  <a:lnTo>
                    <a:pt x="0" y="9399"/>
                  </a:lnTo>
                  <a:lnTo>
                    <a:pt x="1652" y="5843"/>
                  </a:lnTo>
                  <a:lnTo>
                    <a:pt x="4192" y="3556"/>
                  </a:lnTo>
                  <a:lnTo>
                    <a:pt x="7620" y="1779"/>
                  </a:lnTo>
                  <a:lnTo>
                    <a:pt x="16130" y="0"/>
                  </a:lnTo>
                  <a:lnTo>
                    <a:pt x="24638" y="636"/>
                  </a:lnTo>
                  <a:lnTo>
                    <a:pt x="28068" y="2032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3" name="Полилиния 212"/>
            <p:cNvSpPr/>
            <p:nvPr/>
          </p:nvSpPr>
          <p:spPr>
            <a:xfrm>
              <a:off x="7682230" y="4885690"/>
              <a:ext cx="77471" cy="59690"/>
            </a:xfrm>
            <a:custGeom>
              <a:avLst/>
              <a:gdLst/>
              <a:ahLst/>
              <a:cxnLst/>
              <a:rect l="0" t="0" r="0" b="0"/>
              <a:pathLst>
                <a:path w="77471" h="59690">
                  <a:moveTo>
                    <a:pt x="29210" y="3810"/>
                  </a:moveTo>
                  <a:lnTo>
                    <a:pt x="45720" y="26669"/>
                  </a:lnTo>
                  <a:lnTo>
                    <a:pt x="76200" y="54610"/>
                  </a:lnTo>
                  <a:lnTo>
                    <a:pt x="77470" y="57150"/>
                  </a:lnTo>
                  <a:lnTo>
                    <a:pt x="77470" y="58419"/>
                  </a:lnTo>
                  <a:lnTo>
                    <a:pt x="77470" y="59689"/>
                  </a:lnTo>
                  <a:lnTo>
                    <a:pt x="74929" y="59689"/>
                  </a:lnTo>
                  <a:lnTo>
                    <a:pt x="72389" y="58419"/>
                  </a:lnTo>
                  <a:lnTo>
                    <a:pt x="67310" y="57150"/>
                  </a:lnTo>
                  <a:lnTo>
                    <a:pt x="57150" y="54610"/>
                  </a:lnTo>
                  <a:lnTo>
                    <a:pt x="46989" y="49530"/>
                  </a:lnTo>
                  <a:lnTo>
                    <a:pt x="35560" y="45719"/>
                  </a:lnTo>
                  <a:lnTo>
                    <a:pt x="25400" y="40639"/>
                  </a:lnTo>
                  <a:lnTo>
                    <a:pt x="17779" y="35560"/>
                  </a:lnTo>
                  <a:lnTo>
                    <a:pt x="10160" y="29210"/>
                  </a:lnTo>
                  <a:lnTo>
                    <a:pt x="3810" y="21589"/>
                  </a:lnTo>
                  <a:lnTo>
                    <a:pt x="1270" y="17780"/>
                  </a:lnTo>
                  <a:lnTo>
                    <a:pt x="0" y="13969"/>
                  </a:lnTo>
                  <a:lnTo>
                    <a:pt x="0" y="8889"/>
                  </a:lnTo>
                  <a:lnTo>
                    <a:pt x="1270" y="6350"/>
                  </a:lnTo>
                  <a:lnTo>
                    <a:pt x="3810" y="3810"/>
                  </a:lnTo>
                  <a:lnTo>
                    <a:pt x="7620" y="1269"/>
                  </a:lnTo>
                  <a:lnTo>
                    <a:pt x="16510" y="0"/>
                  </a:lnTo>
                  <a:lnTo>
                    <a:pt x="24129" y="1269"/>
                  </a:lnTo>
                  <a:lnTo>
                    <a:pt x="27939" y="253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4" name="Полилиния 213"/>
            <p:cNvSpPr/>
            <p:nvPr/>
          </p:nvSpPr>
          <p:spPr>
            <a:xfrm>
              <a:off x="7969250" y="4978400"/>
              <a:ext cx="67310" cy="57151"/>
            </a:xfrm>
            <a:custGeom>
              <a:avLst/>
              <a:gdLst/>
              <a:ahLst/>
              <a:cxnLst/>
              <a:rect l="0" t="0" r="0" b="0"/>
              <a:pathLst>
                <a:path w="67310" h="57151">
                  <a:moveTo>
                    <a:pt x="0" y="30479"/>
                  </a:moveTo>
                  <a:lnTo>
                    <a:pt x="1269" y="24129"/>
                  </a:lnTo>
                  <a:lnTo>
                    <a:pt x="2540" y="19050"/>
                  </a:lnTo>
                  <a:lnTo>
                    <a:pt x="5080" y="13970"/>
                  </a:lnTo>
                  <a:lnTo>
                    <a:pt x="8890" y="8890"/>
                  </a:lnTo>
                  <a:lnTo>
                    <a:pt x="13969" y="5079"/>
                  </a:lnTo>
                  <a:lnTo>
                    <a:pt x="19050" y="2540"/>
                  </a:lnTo>
                  <a:lnTo>
                    <a:pt x="25400" y="1270"/>
                  </a:lnTo>
                  <a:lnTo>
                    <a:pt x="31750" y="0"/>
                  </a:lnTo>
                  <a:lnTo>
                    <a:pt x="38100" y="0"/>
                  </a:lnTo>
                  <a:lnTo>
                    <a:pt x="45719" y="1270"/>
                  </a:lnTo>
                  <a:lnTo>
                    <a:pt x="50800" y="3809"/>
                  </a:lnTo>
                  <a:lnTo>
                    <a:pt x="55880" y="6350"/>
                  </a:lnTo>
                  <a:lnTo>
                    <a:pt x="59690" y="11429"/>
                  </a:lnTo>
                  <a:lnTo>
                    <a:pt x="63500" y="16509"/>
                  </a:lnTo>
                  <a:lnTo>
                    <a:pt x="66040" y="21590"/>
                  </a:lnTo>
                  <a:lnTo>
                    <a:pt x="67309" y="26670"/>
                  </a:lnTo>
                  <a:lnTo>
                    <a:pt x="66040" y="33020"/>
                  </a:lnTo>
                  <a:lnTo>
                    <a:pt x="64769" y="38100"/>
                  </a:lnTo>
                  <a:lnTo>
                    <a:pt x="62230" y="43179"/>
                  </a:lnTo>
                  <a:lnTo>
                    <a:pt x="58419" y="48259"/>
                  </a:lnTo>
                  <a:lnTo>
                    <a:pt x="53340" y="52070"/>
                  </a:lnTo>
                  <a:lnTo>
                    <a:pt x="48259" y="54609"/>
                  </a:lnTo>
                  <a:lnTo>
                    <a:pt x="41909" y="55879"/>
                  </a:lnTo>
                  <a:lnTo>
                    <a:pt x="35559" y="57150"/>
                  </a:lnTo>
                  <a:lnTo>
                    <a:pt x="29209" y="57150"/>
                  </a:lnTo>
                  <a:lnTo>
                    <a:pt x="22859" y="55879"/>
                  </a:lnTo>
                  <a:lnTo>
                    <a:pt x="16509" y="53340"/>
                  </a:lnTo>
                  <a:lnTo>
                    <a:pt x="11430" y="50800"/>
                  </a:lnTo>
                  <a:lnTo>
                    <a:pt x="7619" y="46990"/>
                  </a:lnTo>
                  <a:lnTo>
                    <a:pt x="3809" y="41909"/>
                  </a:lnTo>
                  <a:lnTo>
                    <a:pt x="1269" y="3555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Полилиния 214"/>
            <p:cNvSpPr/>
            <p:nvPr/>
          </p:nvSpPr>
          <p:spPr>
            <a:xfrm>
              <a:off x="7820025" y="4864353"/>
              <a:ext cx="111887" cy="90552"/>
            </a:xfrm>
            <a:custGeom>
              <a:avLst/>
              <a:gdLst/>
              <a:ahLst/>
              <a:cxnLst/>
              <a:rect l="0" t="0" r="0" b="0"/>
              <a:pathLst>
                <a:path w="111887" h="90552">
                  <a:moveTo>
                    <a:pt x="0" y="48514"/>
                  </a:moveTo>
                  <a:lnTo>
                    <a:pt x="761" y="39243"/>
                  </a:lnTo>
                  <a:lnTo>
                    <a:pt x="3302" y="30735"/>
                  </a:lnTo>
                  <a:lnTo>
                    <a:pt x="8128" y="22606"/>
                  </a:lnTo>
                  <a:lnTo>
                    <a:pt x="14478" y="15494"/>
                  </a:lnTo>
                  <a:lnTo>
                    <a:pt x="22352" y="9525"/>
                  </a:lnTo>
                  <a:lnTo>
                    <a:pt x="31622" y="4826"/>
                  </a:lnTo>
                  <a:lnTo>
                    <a:pt x="42036" y="1525"/>
                  </a:lnTo>
                  <a:lnTo>
                    <a:pt x="53213" y="0"/>
                  </a:lnTo>
                  <a:lnTo>
                    <a:pt x="64516" y="255"/>
                  </a:lnTo>
                  <a:lnTo>
                    <a:pt x="75183" y="2287"/>
                  </a:lnTo>
                  <a:lnTo>
                    <a:pt x="84835" y="5969"/>
                  </a:lnTo>
                  <a:lnTo>
                    <a:pt x="93598" y="11050"/>
                  </a:lnTo>
                  <a:lnTo>
                    <a:pt x="100838" y="17273"/>
                  </a:lnTo>
                  <a:lnTo>
                    <a:pt x="106426" y="24638"/>
                  </a:lnTo>
                  <a:lnTo>
                    <a:pt x="110108" y="32893"/>
                  </a:lnTo>
                  <a:lnTo>
                    <a:pt x="111886" y="42037"/>
                  </a:lnTo>
                  <a:lnTo>
                    <a:pt x="111379" y="51181"/>
                  </a:lnTo>
                  <a:lnTo>
                    <a:pt x="108584" y="59944"/>
                  </a:lnTo>
                  <a:lnTo>
                    <a:pt x="104013" y="67945"/>
                  </a:lnTo>
                  <a:lnTo>
                    <a:pt x="97535" y="74931"/>
                  </a:lnTo>
                  <a:lnTo>
                    <a:pt x="89534" y="81026"/>
                  </a:lnTo>
                  <a:lnTo>
                    <a:pt x="80391" y="85725"/>
                  </a:lnTo>
                  <a:lnTo>
                    <a:pt x="69977" y="88900"/>
                  </a:lnTo>
                  <a:lnTo>
                    <a:pt x="58801" y="90551"/>
                  </a:lnTo>
                  <a:lnTo>
                    <a:pt x="47497" y="90298"/>
                  </a:lnTo>
                  <a:lnTo>
                    <a:pt x="36830" y="88266"/>
                  </a:lnTo>
                  <a:lnTo>
                    <a:pt x="27051" y="84582"/>
                  </a:lnTo>
                  <a:lnTo>
                    <a:pt x="18542" y="79630"/>
                  </a:lnTo>
                  <a:lnTo>
                    <a:pt x="11303" y="73152"/>
                  </a:lnTo>
                  <a:lnTo>
                    <a:pt x="5588" y="65787"/>
                  </a:lnTo>
                  <a:lnTo>
                    <a:pt x="1778" y="57531"/>
                  </a:lnTo>
                  <a:close/>
                </a:path>
              </a:pathLst>
            </a:custGeom>
            <a:solidFill>
              <a:srgbClr val="FFBB00"/>
            </a:solidFill>
            <a:ln w="0" cap="flat" cmpd="sng" algn="ctr">
              <a:solidFill>
                <a:srgbClr val="FFB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6" name="Полилиния 215"/>
            <p:cNvSpPr/>
            <p:nvPr/>
          </p:nvSpPr>
          <p:spPr>
            <a:xfrm>
              <a:off x="7820659" y="4864100"/>
              <a:ext cx="110492" cy="90171"/>
            </a:xfrm>
            <a:custGeom>
              <a:avLst/>
              <a:gdLst/>
              <a:ahLst/>
              <a:cxnLst/>
              <a:rect l="0" t="0" r="0" b="0"/>
              <a:pathLst>
                <a:path w="110492" h="90171">
                  <a:moveTo>
                    <a:pt x="0" y="49529"/>
                  </a:moveTo>
                  <a:lnTo>
                    <a:pt x="0" y="39370"/>
                  </a:lnTo>
                  <a:lnTo>
                    <a:pt x="2541" y="30479"/>
                  </a:lnTo>
                  <a:lnTo>
                    <a:pt x="7621" y="22859"/>
                  </a:lnTo>
                  <a:lnTo>
                    <a:pt x="13971" y="16509"/>
                  </a:lnTo>
                  <a:lnTo>
                    <a:pt x="21591" y="8890"/>
                  </a:lnTo>
                  <a:lnTo>
                    <a:pt x="30481" y="5079"/>
                  </a:lnTo>
                  <a:lnTo>
                    <a:pt x="40641" y="2540"/>
                  </a:lnTo>
                  <a:lnTo>
                    <a:pt x="52071" y="0"/>
                  </a:lnTo>
                  <a:lnTo>
                    <a:pt x="63500" y="0"/>
                  </a:lnTo>
                  <a:lnTo>
                    <a:pt x="73660" y="2540"/>
                  </a:lnTo>
                  <a:lnTo>
                    <a:pt x="85091" y="6350"/>
                  </a:lnTo>
                  <a:lnTo>
                    <a:pt x="92710" y="11429"/>
                  </a:lnTo>
                  <a:lnTo>
                    <a:pt x="100331" y="17779"/>
                  </a:lnTo>
                  <a:lnTo>
                    <a:pt x="105410" y="24129"/>
                  </a:lnTo>
                  <a:lnTo>
                    <a:pt x="109221" y="33020"/>
                  </a:lnTo>
                  <a:lnTo>
                    <a:pt x="110491" y="43179"/>
                  </a:lnTo>
                  <a:lnTo>
                    <a:pt x="110491" y="50800"/>
                  </a:lnTo>
                  <a:lnTo>
                    <a:pt x="107950" y="59690"/>
                  </a:lnTo>
                  <a:lnTo>
                    <a:pt x="102871" y="68579"/>
                  </a:lnTo>
                  <a:lnTo>
                    <a:pt x="97791" y="74929"/>
                  </a:lnTo>
                  <a:lnTo>
                    <a:pt x="88900" y="81279"/>
                  </a:lnTo>
                  <a:lnTo>
                    <a:pt x="80010" y="86359"/>
                  </a:lnTo>
                  <a:lnTo>
                    <a:pt x="69850" y="88900"/>
                  </a:lnTo>
                  <a:lnTo>
                    <a:pt x="58421" y="90170"/>
                  </a:lnTo>
                  <a:lnTo>
                    <a:pt x="46991" y="90170"/>
                  </a:lnTo>
                  <a:lnTo>
                    <a:pt x="36831" y="88900"/>
                  </a:lnTo>
                  <a:lnTo>
                    <a:pt x="26671" y="85090"/>
                  </a:lnTo>
                  <a:lnTo>
                    <a:pt x="17781" y="80009"/>
                  </a:lnTo>
                  <a:lnTo>
                    <a:pt x="11431" y="73659"/>
                  </a:lnTo>
                  <a:lnTo>
                    <a:pt x="5081" y="66040"/>
                  </a:lnTo>
                  <a:lnTo>
                    <a:pt x="1271" y="5715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7" name="Полилиния 216"/>
            <p:cNvSpPr/>
            <p:nvPr/>
          </p:nvSpPr>
          <p:spPr>
            <a:xfrm>
              <a:off x="8122284" y="4959477"/>
              <a:ext cx="403481" cy="239777"/>
            </a:xfrm>
            <a:custGeom>
              <a:avLst/>
              <a:gdLst/>
              <a:ahLst/>
              <a:cxnLst/>
              <a:rect l="0" t="0" r="0" b="0"/>
              <a:pathLst>
                <a:path w="403481" h="239777">
                  <a:moveTo>
                    <a:pt x="92330" y="6223"/>
                  </a:moveTo>
                  <a:lnTo>
                    <a:pt x="157226" y="30480"/>
                  </a:lnTo>
                  <a:lnTo>
                    <a:pt x="198121" y="39751"/>
                  </a:lnTo>
                  <a:lnTo>
                    <a:pt x="202693" y="45338"/>
                  </a:lnTo>
                  <a:lnTo>
                    <a:pt x="210312" y="51688"/>
                  </a:lnTo>
                  <a:lnTo>
                    <a:pt x="220219" y="58419"/>
                  </a:lnTo>
                  <a:lnTo>
                    <a:pt x="231648" y="65405"/>
                  </a:lnTo>
                  <a:lnTo>
                    <a:pt x="257302" y="78486"/>
                  </a:lnTo>
                  <a:lnTo>
                    <a:pt x="270002" y="84074"/>
                  </a:lnTo>
                  <a:lnTo>
                    <a:pt x="281686" y="88392"/>
                  </a:lnTo>
                  <a:lnTo>
                    <a:pt x="315469" y="121412"/>
                  </a:lnTo>
                  <a:lnTo>
                    <a:pt x="340360" y="150368"/>
                  </a:lnTo>
                  <a:lnTo>
                    <a:pt x="403480" y="239776"/>
                  </a:lnTo>
                  <a:lnTo>
                    <a:pt x="379731" y="223138"/>
                  </a:lnTo>
                  <a:lnTo>
                    <a:pt x="356997" y="204596"/>
                  </a:lnTo>
                  <a:lnTo>
                    <a:pt x="312167" y="166751"/>
                  </a:lnTo>
                  <a:lnTo>
                    <a:pt x="288925" y="149478"/>
                  </a:lnTo>
                  <a:lnTo>
                    <a:pt x="276734" y="141477"/>
                  </a:lnTo>
                  <a:lnTo>
                    <a:pt x="264287" y="134493"/>
                  </a:lnTo>
                  <a:lnTo>
                    <a:pt x="251207" y="128143"/>
                  </a:lnTo>
                  <a:lnTo>
                    <a:pt x="237745" y="122936"/>
                  </a:lnTo>
                  <a:lnTo>
                    <a:pt x="223521" y="118871"/>
                  </a:lnTo>
                  <a:lnTo>
                    <a:pt x="208661" y="115951"/>
                  </a:lnTo>
                  <a:lnTo>
                    <a:pt x="194946" y="106299"/>
                  </a:lnTo>
                  <a:lnTo>
                    <a:pt x="180341" y="93980"/>
                  </a:lnTo>
                  <a:lnTo>
                    <a:pt x="164466" y="80644"/>
                  </a:lnTo>
                  <a:lnTo>
                    <a:pt x="147321" y="67437"/>
                  </a:lnTo>
                  <a:lnTo>
                    <a:pt x="128779" y="55626"/>
                  </a:lnTo>
                  <a:lnTo>
                    <a:pt x="118872" y="50800"/>
                  </a:lnTo>
                  <a:lnTo>
                    <a:pt x="108459" y="46736"/>
                  </a:lnTo>
                  <a:lnTo>
                    <a:pt x="97918" y="43814"/>
                  </a:lnTo>
                  <a:lnTo>
                    <a:pt x="86742" y="42163"/>
                  </a:lnTo>
                  <a:lnTo>
                    <a:pt x="75058" y="41656"/>
                  </a:lnTo>
                  <a:lnTo>
                    <a:pt x="62993" y="429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8800"/>
            </a:solidFill>
            <a:ln w="0" cap="flat" cmpd="sng" algn="ctr">
              <a:solidFill>
                <a:srgbClr val="5588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8" name="Полилиния 217"/>
            <p:cNvSpPr/>
            <p:nvPr/>
          </p:nvSpPr>
          <p:spPr>
            <a:xfrm>
              <a:off x="8122919" y="4959350"/>
              <a:ext cx="402591" cy="240030"/>
            </a:xfrm>
            <a:custGeom>
              <a:avLst/>
              <a:gdLst/>
              <a:ahLst/>
              <a:cxnLst/>
              <a:rect l="0" t="0" r="0" b="0"/>
              <a:pathLst>
                <a:path w="402591" h="240030">
                  <a:moveTo>
                    <a:pt x="0" y="0"/>
                  </a:moveTo>
                  <a:lnTo>
                    <a:pt x="62231" y="43179"/>
                  </a:lnTo>
                  <a:lnTo>
                    <a:pt x="74931" y="41909"/>
                  </a:lnTo>
                  <a:lnTo>
                    <a:pt x="86361" y="41909"/>
                  </a:lnTo>
                  <a:lnTo>
                    <a:pt x="97790" y="44450"/>
                  </a:lnTo>
                  <a:lnTo>
                    <a:pt x="107950" y="46990"/>
                  </a:lnTo>
                  <a:lnTo>
                    <a:pt x="118111" y="50800"/>
                  </a:lnTo>
                  <a:lnTo>
                    <a:pt x="128271" y="55879"/>
                  </a:lnTo>
                  <a:lnTo>
                    <a:pt x="147321" y="67309"/>
                  </a:lnTo>
                  <a:lnTo>
                    <a:pt x="163831" y="81279"/>
                  </a:lnTo>
                  <a:lnTo>
                    <a:pt x="180340" y="93979"/>
                  </a:lnTo>
                  <a:lnTo>
                    <a:pt x="194311" y="106679"/>
                  </a:lnTo>
                  <a:lnTo>
                    <a:pt x="208281" y="115570"/>
                  </a:lnTo>
                  <a:lnTo>
                    <a:pt x="223521" y="119379"/>
                  </a:lnTo>
                  <a:lnTo>
                    <a:pt x="236221" y="123190"/>
                  </a:lnTo>
                  <a:lnTo>
                    <a:pt x="250190" y="128270"/>
                  </a:lnTo>
                  <a:lnTo>
                    <a:pt x="262890" y="134620"/>
                  </a:lnTo>
                  <a:lnTo>
                    <a:pt x="275590" y="142240"/>
                  </a:lnTo>
                  <a:lnTo>
                    <a:pt x="288290" y="149859"/>
                  </a:lnTo>
                  <a:lnTo>
                    <a:pt x="311150" y="166370"/>
                  </a:lnTo>
                  <a:lnTo>
                    <a:pt x="356871" y="204470"/>
                  </a:lnTo>
                  <a:lnTo>
                    <a:pt x="379731" y="223520"/>
                  </a:lnTo>
                  <a:lnTo>
                    <a:pt x="402590" y="240029"/>
                  </a:lnTo>
                  <a:lnTo>
                    <a:pt x="339090" y="149859"/>
                  </a:lnTo>
                  <a:lnTo>
                    <a:pt x="314961" y="121920"/>
                  </a:lnTo>
                  <a:lnTo>
                    <a:pt x="280671" y="88900"/>
                  </a:lnTo>
                  <a:lnTo>
                    <a:pt x="269240" y="83820"/>
                  </a:lnTo>
                  <a:lnTo>
                    <a:pt x="256540" y="78740"/>
                  </a:lnTo>
                  <a:lnTo>
                    <a:pt x="231140" y="66040"/>
                  </a:lnTo>
                  <a:lnTo>
                    <a:pt x="219711" y="58420"/>
                  </a:lnTo>
                  <a:lnTo>
                    <a:pt x="209550" y="52070"/>
                  </a:lnTo>
                  <a:lnTo>
                    <a:pt x="201931" y="45720"/>
                  </a:lnTo>
                  <a:lnTo>
                    <a:pt x="198121" y="39370"/>
                  </a:lnTo>
                  <a:lnTo>
                    <a:pt x="156211" y="30479"/>
                  </a:lnTo>
                  <a:lnTo>
                    <a:pt x="91440" y="635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9" name="Полилиния 218"/>
            <p:cNvSpPr/>
            <p:nvPr/>
          </p:nvSpPr>
          <p:spPr>
            <a:xfrm>
              <a:off x="8029447" y="5126735"/>
              <a:ext cx="220855" cy="86488"/>
            </a:xfrm>
            <a:custGeom>
              <a:avLst/>
              <a:gdLst/>
              <a:ahLst/>
              <a:cxnLst/>
              <a:rect l="0" t="0" r="0" b="0"/>
              <a:pathLst>
                <a:path w="220855" h="86488">
                  <a:moveTo>
                    <a:pt x="63755" y="13717"/>
                  </a:moveTo>
                  <a:lnTo>
                    <a:pt x="100458" y="0"/>
                  </a:lnTo>
                  <a:lnTo>
                    <a:pt x="105157" y="2413"/>
                  </a:lnTo>
                  <a:lnTo>
                    <a:pt x="110745" y="4699"/>
                  </a:lnTo>
                  <a:lnTo>
                    <a:pt x="124207" y="8636"/>
                  </a:lnTo>
                  <a:lnTo>
                    <a:pt x="139573" y="12447"/>
                  </a:lnTo>
                  <a:lnTo>
                    <a:pt x="155448" y="16765"/>
                  </a:lnTo>
                  <a:lnTo>
                    <a:pt x="170308" y="22480"/>
                  </a:lnTo>
                  <a:lnTo>
                    <a:pt x="177038" y="25909"/>
                  </a:lnTo>
                  <a:lnTo>
                    <a:pt x="182881" y="29845"/>
                  </a:lnTo>
                  <a:lnTo>
                    <a:pt x="187960" y="34291"/>
                  </a:lnTo>
                  <a:lnTo>
                    <a:pt x="191897" y="39624"/>
                  </a:lnTo>
                  <a:lnTo>
                    <a:pt x="194564" y="45720"/>
                  </a:lnTo>
                  <a:lnTo>
                    <a:pt x="195708" y="52705"/>
                  </a:lnTo>
                  <a:lnTo>
                    <a:pt x="220854" y="86106"/>
                  </a:lnTo>
                  <a:lnTo>
                    <a:pt x="217933" y="86487"/>
                  </a:lnTo>
                  <a:lnTo>
                    <a:pt x="214122" y="85980"/>
                  </a:lnTo>
                  <a:lnTo>
                    <a:pt x="209043" y="84836"/>
                  </a:lnTo>
                  <a:lnTo>
                    <a:pt x="203200" y="82805"/>
                  </a:lnTo>
                  <a:lnTo>
                    <a:pt x="189866" y="77598"/>
                  </a:lnTo>
                  <a:lnTo>
                    <a:pt x="175387" y="71374"/>
                  </a:lnTo>
                  <a:lnTo>
                    <a:pt x="160783" y="65024"/>
                  </a:lnTo>
                  <a:lnTo>
                    <a:pt x="147447" y="59818"/>
                  </a:lnTo>
                  <a:lnTo>
                    <a:pt x="141733" y="57912"/>
                  </a:lnTo>
                  <a:lnTo>
                    <a:pt x="136780" y="56643"/>
                  </a:lnTo>
                  <a:lnTo>
                    <a:pt x="132716" y="56007"/>
                  </a:lnTo>
                  <a:lnTo>
                    <a:pt x="129795" y="56516"/>
                  </a:lnTo>
                  <a:lnTo>
                    <a:pt x="0" y="5716"/>
                  </a:lnTo>
                  <a:close/>
                </a:path>
              </a:pathLst>
            </a:custGeom>
            <a:solidFill>
              <a:srgbClr val="EEEEBB"/>
            </a:solidFill>
            <a:ln w="0" cap="flat" cmpd="sng" algn="ctr">
              <a:solidFill>
                <a:srgbClr val="EEEEB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>
              <a:off x="8028940" y="5126990"/>
              <a:ext cx="220980" cy="86361"/>
            </a:xfrm>
            <a:custGeom>
              <a:avLst/>
              <a:gdLst/>
              <a:ahLst/>
              <a:cxnLst/>
              <a:rect l="0" t="0" r="0" b="0"/>
              <a:pathLst>
                <a:path w="220980" h="86361">
                  <a:moveTo>
                    <a:pt x="0" y="5080"/>
                  </a:moveTo>
                  <a:lnTo>
                    <a:pt x="130810" y="55880"/>
                  </a:lnTo>
                  <a:lnTo>
                    <a:pt x="133350" y="55880"/>
                  </a:lnTo>
                  <a:lnTo>
                    <a:pt x="137160" y="55880"/>
                  </a:lnTo>
                  <a:lnTo>
                    <a:pt x="142240" y="57150"/>
                  </a:lnTo>
                  <a:lnTo>
                    <a:pt x="147319" y="59689"/>
                  </a:lnTo>
                  <a:lnTo>
                    <a:pt x="161290" y="64769"/>
                  </a:lnTo>
                  <a:lnTo>
                    <a:pt x="176529" y="71119"/>
                  </a:lnTo>
                  <a:lnTo>
                    <a:pt x="190500" y="77469"/>
                  </a:lnTo>
                  <a:lnTo>
                    <a:pt x="204469" y="82550"/>
                  </a:lnTo>
                  <a:lnTo>
                    <a:pt x="209550" y="83819"/>
                  </a:lnTo>
                  <a:lnTo>
                    <a:pt x="214629" y="86360"/>
                  </a:lnTo>
                  <a:lnTo>
                    <a:pt x="218440" y="86360"/>
                  </a:lnTo>
                  <a:lnTo>
                    <a:pt x="220979" y="86360"/>
                  </a:lnTo>
                  <a:lnTo>
                    <a:pt x="195579" y="52069"/>
                  </a:lnTo>
                  <a:lnTo>
                    <a:pt x="195579" y="45719"/>
                  </a:lnTo>
                  <a:lnTo>
                    <a:pt x="193040" y="39369"/>
                  </a:lnTo>
                  <a:lnTo>
                    <a:pt x="187960" y="34289"/>
                  </a:lnTo>
                  <a:lnTo>
                    <a:pt x="182879" y="29210"/>
                  </a:lnTo>
                  <a:lnTo>
                    <a:pt x="177800" y="25400"/>
                  </a:lnTo>
                  <a:lnTo>
                    <a:pt x="170179" y="21589"/>
                  </a:lnTo>
                  <a:lnTo>
                    <a:pt x="156210" y="16510"/>
                  </a:lnTo>
                  <a:lnTo>
                    <a:pt x="139700" y="12700"/>
                  </a:lnTo>
                  <a:lnTo>
                    <a:pt x="124460" y="7619"/>
                  </a:lnTo>
                  <a:lnTo>
                    <a:pt x="110490" y="3810"/>
                  </a:lnTo>
                  <a:lnTo>
                    <a:pt x="105410" y="2539"/>
                  </a:lnTo>
                  <a:lnTo>
                    <a:pt x="100329" y="0"/>
                  </a:lnTo>
                  <a:lnTo>
                    <a:pt x="64769" y="1396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Полилиния 220"/>
            <p:cNvSpPr/>
            <p:nvPr/>
          </p:nvSpPr>
          <p:spPr>
            <a:xfrm>
              <a:off x="7767319" y="4945379"/>
              <a:ext cx="261622" cy="163831"/>
            </a:xfrm>
            <a:custGeom>
              <a:avLst/>
              <a:gdLst/>
              <a:ahLst/>
              <a:cxnLst/>
              <a:rect l="0" t="0" r="0" b="0"/>
              <a:pathLst>
                <a:path w="261622" h="163831">
                  <a:moveTo>
                    <a:pt x="261621" y="163830"/>
                  </a:moveTo>
                  <a:lnTo>
                    <a:pt x="165100" y="110491"/>
                  </a:lnTo>
                  <a:lnTo>
                    <a:pt x="90171" y="57150"/>
                  </a:lnTo>
                  <a:lnTo>
                    <a:pt x="0" y="0"/>
                  </a:lnTo>
                </a:path>
              </a:pathLst>
            </a:custGeom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7932039" y="4697221"/>
              <a:ext cx="86106" cy="19178"/>
            </a:xfrm>
            <a:custGeom>
              <a:avLst/>
              <a:gdLst/>
              <a:ahLst/>
              <a:cxnLst/>
              <a:rect l="0" t="0" r="0" b="0"/>
              <a:pathLst>
                <a:path w="86106" h="19178">
                  <a:moveTo>
                    <a:pt x="29337" y="0"/>
                  </a:moveTo>
                  <a:lnTo>
                    <a:pt x="57912" y="7367"/>
                  </a:lnTo>
                  <a:lnTo>
                    <a:pt x="86105" y="19177"/>
                  </a:lnTo>
                  <a:lnTo>
                    <a:pt x="43306" y="11812"/>
                  </a:lnTo>
                  <a:lnTo>
                    <a:pt x="0" y="18415"/>
                  </a:lnTo>
                  <a:close/>
                </a:path>
              </a:pathLst>
            </a:custGeom>
            <a:solidFill>
              <a:srgbClr val="777777"/>
            </a:solidFill>
            <a:ln w="0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7931150" y="4697729"/>
              <a:ext cx="86360" cy="19051"/>
            </a:xfrm>
            <a:custGeom>
              <a:avLst/>
              <a:gdLst/>
              <a:ahLst/>
              <a:cxnLst/>
              <a:rect l="0" t="0" r="0" b="0"/>
              <a:pathLst>
                <a:path w="86360" h="19051">
                  <a:moveTo>
                    <a:pt x="0" y="17780"/>
                  </a:moveTo>
                  <a:lnTo>
                    <a:pt x="44450" y="11430"/>
                  </a:lnTo>
                  <a:lnTo>
                    <a:pt x="86359" y="19050"/>
                  </a:lnTo>
                  <a:lnTo>
                    <a:pt x="58419" y="7621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>
              <a:off x="7834248" y="4876165"/>
              <a:ext cx="77471" cy="62612"/>
            </a:xfrm>
            <a:custGeom>
              <a:avLst/>
              <a:gdLst/>
              <a:ahLst/>
              <a:cxnLst/>
              <a:rect l="0" t="0" r="0" b="0"/>
              <a:pathLst>
                <a:path w="77471" h="62612">
                  <a:moveTo>
                    <a:pt x="0" y="33527"/>
                  </a:moveTo>
                  <a:lnTo>
                    <a:pt x="508" y="27177"/>
                  </a:lnTo>
                  <a:lnTo>
                    <a:pt x="2413" y="21208"/>
                  </a:lnTo>
                  <a:lnTo>
                    <a:pt x="5588" y="15748"/>
                  </a:lnTo>
                  <a:lnTo>
                    <a:pt x="9907" y="10794"/>
                  </a:lnTo>
                  <a:lnTo>
                    <a:pt x="15495" y="6604"/>
                  </a:lnTo>
                  <a:lnTo>
                    <a:pt x="21845" y="3301"/>
                  </a:lnTo>
                  <a:lnTo>
                    <a:pt x="29083" y="1015"/>
                  </a:lnTo>
                  <a:lnTo>
                    <a:pt x="36831" y="0"/>
                  </a:lnTo>
                  <a:lnTo>
                    <a:pt x="44578" y="254"/>
                  </a:lnTo>
                  <a:lnTo>
                    <a:pt x="51944" y="1524"/>
                  </a:lnTo>
                  <a:lnTo>
                    <a:pt x="58802" y="4063"/>
                  </a:lnTo>
                  <a:lnTo>
                    <a:pt x="64770" y="7619"/>
                  </a:lnTo>
                  <a:lnTo>
                    <a:pt x="69723" y="11938"/>
                  </a:lnTo>
                  <a:lnTo>
                    <a:pt x="73660" y="17018"/>
                  </a:lnTo>
                  <a:lnTo>
                    <a:pt x="76328" y="22732"/>
                  </a:lnTo>
                  <a:lnTo>
                    <a:pt x="77470" y="29082"/>
                  </a:lnTo>
                  <a:lnTo>
                    <a:pt x="76962" y="35432"/>
                  </a:lnTo>
                  <a:lnTo>
                    <a:pt x="75058" y="41401"/>
                  </a:lnTo>
                  <a:lnTo>
                    <a:pt x="71883" y="46989"/>
                  </a:lnTo>
                  <a:lnTo>
                    <a:pt x="67565" y="51815"/>
                  </a:lnTo>
                  <a:lnTo>
                    <a:pt x="61977" y="56133"/>
                  </a:lnTo>
                  <a:lnTo>
                    <a:pt x="55627" y="59308"/>
                  </a:lnTo>
                  <a:lnTo>
                    <a:pt x="48387" y="61468"/>
                  </a:lnTo>
                  <a:lnTo>
                    <a:pt x="40641" y="62611"/>
                  </a:lnTo>
                  <a:lnTo>
                    <a:pt x="32894" y="62483"/>
                  </a:lnTo>
                  <a:lnTo>
                    <a:pt x="25528" y="60960"/>
                  </a:lnTo>
                  <a:lnTo>
                    <a:pt x="18670" y="58546"/>
                  </a:lnTo>
                  <a:lnTo>
                    <a:pt x="12700" y="55118"/>
                  </a:lnTo>
                  <a:lnTo>
                    <a:pt x="7747" y="50673"/>
                  </a:lnTo>
                  <a:lnTo>
                    <a:pt x="3810" y="45465"/>
                  </a:lnTo>
                  <a:lnTo>
                    <a:pt x="1270" y="3975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>
              <a:off x="7834630" y="4875529"/>
              <a:ext cx="77471" cy="63501"/>
            </a:xfrm>
            <a:custGeom>
              <a:avLst/>
              <a:gdLst/>
              <a:ahLst/>
              <a:cxnLst/>
              <a:rect l="0" t="0" r="0" b="0"/>
              <a:pathLst>
                <a:path w="77471" h="63501">
                  <a:moveTo>
                    <a:pt x="0" y="34291"/>
                  </a:moveTo>
                  <a:lnTo>
                    <a:pt x="0" y="27941"/>
                  </a:lnTo>
                  <a:lnTo>
                    <a:pt x="1270" y="21591"/>
                  </a:lnTo>
                  <a:lnTo>
                    <a:pt x="5079" y="16511"/>
                  </a:lnTo>
                  <a:lnTo>
                    <a:pt x="10160" y="11430"/>
                  </a:lnTo>
                  <a:lnTo>
                    <a:pt x="15239" y="7621"/>
                  </a:lnTo>
                  <a:lnTo>
                    <a:pt x="21589" y="3811"/>
                  </a:lnTo>
                  <a:lnTo>
                    <a:pt x="29210" y="1271"/>
                  </a:lnTo>
                  <a:lnTo>
                    <a:pt x="35560" y="0"/>
                  </a:lnTo>
                  <a:lnTo>
                    <a:pt x="44450" y="1271"/>
                  </a:lnTo>
                  <a:lnTo>
                    <a:pt x="52070" y="2541"/>
                  </a:lnTo>
                  <a:lnTo>
                    <a:pt x="58420" y="5080"/>
                  </a:lnTo>
                  <a:lnTo>
                    <a:pt x="64770" y="7621"/>
                  </a:lnTo>
                  <a:lnTo>
                    <a:pt x="69850" y="12700"/>
                  </a:lnTo>
                  <a:lnTo>
                    <a:pt x="72389" y="17780"/>
                  </a:lnTo>
                  <a:lnTo>
                    <a:pt x="76200" y="24130"/>
                  </a:lnTo>
                  <a:lnTo>
                    <a:pt x="77470" y="30480"/>
                  </a:lnTo>
                  <a:lnTo>
                    <a:pt x="76200" y="36830"/>
                  </a:lnTo>
                  <a:lnTo>
                    <a:pt x="74929" y="41911"/>
                  </a:lnTo>
                  <a:lnTo>
                    <a:pt x="71120" y="46991"/>
                  </a:lnTo>
                  <a:lnTo>
                    <a:pt x="67310" y="52071"/>
                  </a:lnTo>
                  <a:lnTo>
                    <a:pt x="60960" y="57150"/>
                  </a:lnTo>
                  <a:lnTo>
                    <a:pt x="55879" y="59691"/>
                  </a:lnTo>
                  <a:lnTo>
                    <a:pt x="48260" y="62230"/>
                  </a:lnTo>
                  <a:lnTo>
                    <a:pt x="40639" y="63500"/>
                  </a:lnTo>
                  <a:lnTo>
                    <a:pt x="33020" y="63500"/>
                  </a:lnTo>
                  <a:lnTo>
                    <a:pt x="25400" y="62230"/>
                  </a:lnTo>
                  <a:lnTo>
                    <a:pt x="17779" y="58421"/>
                  </a:lnTo>
                  <a:lnTo>
                    <a:pt x="12700" y="55880"/>
                  </a:lnTo>
                  <a:lnTo>
                    <a:pt x="7620" y="52071"/>
                  </a:lnTo>
                  <a:lnTo>
                    <a:pt x="3810" y="45721"/>
                  </a:lnTo>
                  <a:lnTo>
                    <a:pt x="0" y="40641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>
              <a:off x="7851393" y="4893564"/>
              <a:ext cx="28576" cy="23241"/>
            </a:xfrm>
            <a:custGeom>
              <a:avLst/>
              <a:gdLst/>
              <a:ahLst/>
              <a:cxnLst/>
              <a:rect l="0" t="0" r="0" b="0"/>
              <a:pathLst>
                <a:path w="28576" h="23241">
                  <a:moveTo>
                    <a:pt x="0" y="12445"/>
                  </a:moveTo>
                  <a:lnTo>
                    <a:pt x="763" y="8001"/>
                  </a:lnTo>
                  <a:lnTo>
                    <a:pt x="3557" y="4064"/>
                  </a:lnTo>
                  <a:lnTo>
                    <a:pt x="8001" y="1270"/>
                  </a:lnTo>
                  <a:lnTo>
                    <a:pt x="13463" y="0"/>
                  </a:lnTo>
                  <a:lnTo>
                    <a:pt x="19177" y="634"/>
                  </a:lnTo>
                  <a:lnTo>
                    <a:pt x="24003" y="2794"/>
                  </a:lnTo>
                  <a:lnTo>
                    <a:pt x="27305" y="6350"/>
                  </a:lnTo>
                  <a:lnTo>
                    <a:pt x="28575" y="10795"/>
                  </a:lnTo>
                  <a:lnTo>
                    <a:pt x="27813" y="15494"/>
                  </a:lnTo>
                  <a:lnTo>
                    <a:pt x="24892" y="19176"/>
                  </a:lnTo>
                  <a:lnTo>
                    <a:pt x="20575" y="21970"/>
                  </a:lnTo>
                  <a:lnTo>
                    <a:pt x="14987" y="23240"/>
                  </a:lnTo>
                  <a:lnTo>
                    <a:pt x="9399" y="22732"/>
                  </a:lnTo>
                  <a:lnTo>
                    <a:pt x="4700" y="20446"/>
                  </a:lnTo>
                  <a:lnTo>
                    <a:pt x="1271" y="1689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7" name="Полилиния 226"/>
            <p:cNvSpPr/>
            <p:nvPr/>
          </p:nvSpPr>
          <p:spPr>
            <a:xfrm>
              <a:off x="7851140" y="4893309"/>
              <a:ext cx="29211" cy="22862"/>
            </a:xfrm>
            <a:custGeom>
              <a:avLst/>
              <a:gdLst/>
              <a:ahLst/>
              <a:cxnLst/>
              <a:rect l="0" t="0" r="0" b="0"/>
              <a:pathLst>
                <a:path w="29211" h="22862">
                  <a:moveTo>
                    <a:pt x="0" y="12700"/>
                  </a:moveTo>
                  <a:lnTo>
                    <a:pt x="1269" y="7620"/>
                  </a:lnTo>
                  <a:lnTo>
                    <a:pt x="3810" y="3811"/>
                  </a:lnTo>
                  <a:lnTo>
                    <a:pt x="7619" y="1270"/>
                  </a:lnTo>
                  <a:lnTo>
                    <a:pt x="13969" y="0"/>
                  </a:lnTo>
                  <a:lnTo>
                    <a:pt x="19050" y="0"/>
                  </a:lnTo>
                  <a:lnTo>
                    <a:pt x="24129" y="2541"/>
                  </a:lnTo>
                  <a:lnTo>
                    <a:pt x="27940" y="6350"/>
                  </a:lnTo>
                  <a:lnTo>
                    <a:pt x="29210" y="11431"/>
                  </a:lnTo>
                  <a:lnTo>
                    <a:pt x="27940" y="15241"/>
                  </a:lnTo>
                  <a:lnTo>
                    <a:pt x="25400" y="20320"/>
                  </a:lnTo>
                  <a:lnTo>
                    <a:pt x="20319" y="21591"/>
                  </a:lnTo>
                  <a:lnTo>
                    <a:pt x="15240" y="22861"/>
                  </a:lnTo>
                  <a:lnTo>
                    <a:pt x="8890" y="22861"/>
                  </a:lnTo>
                  <a:lnTo>
                    <a:pt x="5079" y="20320"/>
                  </a:lnTo>
                  <a:lnTo>
                    <a:pt x="1269" y="17781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8" name="Полилиния 227"/>
            <p:cNvSpPr/>
            <p:nvPr/>
          </p:nvSpPr>
          <p:spPr>
            <a:xfrm>
              <a:off x="7995919" y="5001259"/>
              <a:ext cx="14479" cy="18670"/>
            </a:xfrm>
            <a:custGeom>
              <a:avLst/>
              <a:gdLst/>
              <a:ahLst/>
              <a:cxnLst/>
              <a:rect l="0" t="0" r="0" b="0"/>
              <a:pathLst>
                <a:path w="14479" h="18670">
                  <a:moveTo>
                    <a:pt x="0" y="9780"/>
                  </a:moveTo>
                  <a:lnTo>
                    <a:pt x="382" y="6096"/>
                  </a:lnTo>
                  <a:lnTo>
                    <a:pt x="1778" y="3049"/>
                  </a:lnTo>
                  <a:lnTo>
                    <a:pt x="3937" y="889"/>
                  </a:lnTo>
                  <a:lnTo>
                    <a:pt x="6732" y="0"/>
                  </a:lnTo>
                  <a:lnTo>
                    <a:pt x="9525" y="636"/>
                  </a:lnTo>
                  <a:lnTo>
                    <a:pt x="11938" y="2413"/>
                  </a:lnTo>
                  <a:lnTo>
                    <a:pt x="13589" y="5335"/>
                  </a:lnTo>
                  <a:lnTo>
                    <a:pt x="14478" y="8891"/>
                  </a:lnTo>
                  <a:lnTo>
                    <a:pt x="14098" y="12574"/>
                  </a:lnTo>
                  <a:lnTo>
                    <a:pt x="12827" y="15621"/>
                  </a:lnTo>
                  <a:lnTo>
                    <a:pt x="10669" y="17781"/>
                  </a:lnTo>
                  <a:lnTo>
                    <a:pt x="7874" y="18669"/>
                  </a:lnTo>
                  <a:lnTo>
                    <a:pt x="4953" y="18035"/>
                  </a:lnTo>
                  <a:lnTo>
                    <a:pt x="2667" y="16130"/>
                  </a:lnTo>
                  <a:lnTo>
                    <a:pt x="889" y="13336"/>
                  </a:lnTo>
                  <a:close/>
                </a:path>
              </a:pathLst>
            </a:custGeom>
            <a:solidFill>
              <a:srgbClr val="DDDDDD"/>
            </a:solidFill>
            <a:ln w="0" cap="flat" cmpd="sng" algn="ctr">
              <a:solidFill>
                <a:srgbClr val="DDDD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9" name="Полилиния 228"/>
            <p:cNvSpPr/>
            <p:nvPr/>
          </p:nvSpPr>
          <p:spPr>
            <a:xfrm>
              <a:off x="7995919" y="5001259"/>
              <a:ext cx="13972" cy="19051"/>
            </a:xfrm>
            <a:custGeom>
              <a:avLst/>
              <a:gdLst/>
              <a:ahLst/>
              <a:cxnLst/>
              <a:rect l="0" t="0" r="0" b="0"/>
              <a:pathLst>
                <a:path w="13972" h="19051">
                  <a:moveTo>
                    <a:pt x="0" y="10161"/>
                  </a:moveTo>
                  <a:lnTo>
                    <a:pt x="0" y="6350"/>
                  </a:lnTo>
                  <a:lnTo>
                    <a:pt x="1271" y="2541"/>
                  </a:lnTo>
                  <a:lnTo>
                    <a:pt x="3811" y="1270"/>
                  </a:lnTo>
                  <a:lnTo>
                    <a:pt x="6350" y="0"/>
                  </a:lnTo>
                  <a:lnTo>
                    <a:pt x="8890" y="0"/>
                  </a:lnTo>
                  <a:lnTo>
                    <a:pt x="11431" y="2541"/>
                  </a:lnTo>
                  <a:lnTo>
                    <a:pt x="13971" y="5081"/>
                  </a:lnTo>
                  <a:lnTo>
                    <a:pt x="13971" y="8891"/>
                  </a:lnTo>
                  <a:lnTo>
                    <a:pt x="13971" y="12700"/>
                  </a:lnTo>
                  <a:lnTo>
                    <a:pt x="12700" y="15241"/>
                  </a:lnTo>
                  <a:lnTo>
                    <a:pt x="10161" y="17781"/>
                  </a:lnTo>
                  <a:lnTo>
                    <a:pt x="7621" y="19050"/>
                  </a:lnTo>
                  <a:lnTo>
                    <a:pt x="5081" y="17781"/>
                  </a:lnTo>
                  <a:lnTo>
                    <a:pt x="2540" y="16511"/>
                  </a:lnTo>
                  <a:lnTo>
                    <a:pt x="1271" y="1270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 cmpd="sng" algn="ctr">
              <a:solidFill>
                <a:srgbClr val="BBBBB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1" name="Группа 250"/>
          <p:cNvGrpSpPr/>
          <p:nvPr/>
        </p:nvGrpSpPr>
        <p:grpSpPr>
          <a:xfrm>
            <a:off x="4813300" y="4635500"/>
            <a:ext cx="1093471" cy="1073278"/>
            <a:chOff x="4813300" y="4635500"/>
            <a:chExt cx="1093471" cy="1073278"/>
          </a:xfrm>
        </p:grpSpPr>
        <p:sp>
          <p:nvSpPr>
            <p:cNvPr id="231" name="Полилиния 230"/>
            <p:cNvSpPr/>
            <p:nvPr/>
          </p:nvSpPr>
          <p:spPr>
            <a:xfrm>
              <a:off x="5480050" y="5579617"/>
              <a:ext cx="153543" cy="71122"/>
            </a:xfrm>
            <a:custGeom>
              <a:avLst/>
              <a:gdLst/>
              <a:ahLst/>
              <a:cxnLst/>
              <a:rect l="0" t="0" r="0" b="0"/>
              <a:pathLst>
                <a:path w="153543" h="71122">
                  <a:moveTo>
                    <a:pt x="18160" y="16892"/>
                  </a:moveTo>
                  <a:lnTo>
                    <a:pt x="28702" y="12573"/>
                  </a:lnTo>
                  <a:lnTo>
                    <a:pt x="43688" y="9144"/>
                  </a:lnTo>
                  <a:lnTo>
                    <a:pt x="53213" y="5335"/>
                  </a:lnTo>
                  <a:lnTo>
                    <a:pt x="61848" y="2413"/>
                  </a:lnTo>
                  <a:lnTo>
                    <a:pt x="81026" y="0"/>
                  </a:lnTo>
                  <a:lnTo>
                    <a:pt x="100710" y="509"/>
                  </a:lnTo>
                  <a:lnTo>
                    <a:pt x="120396" y="4827"/>
                  </a:lnTo>
                  <a:lnTo>
                    <a:pt x="138684" y="13462"/>
                  </a:lnTo>
                  <a:lnTo>
                    <a:pt x="144907" y="18797"/>
                  </a:lnTo>
                  <a:lnTo>
                    <a:pt x="150240" y="25528"/>
                  </a:lnTo>
                  <a:lnTo>
                    <a:pt x="153542" y="34163"/>
                  </a:lnTo>
                  <a:lnTo>
                    <a:pt x="152146" y="43308"/>
                  </a:lnTo>
                  <a:lnTo>
                    <a:pt x="146811" y="38481"/>
                  </a:lnTo>
                  <a:lnTo>
                    <a:pt x="142494" y="32259"/>
                  </a:lnTo>
                  <a:lnTo>
                    <a:pt x="138176" y="26036"/>
                  </a:lnTo>
                  <a:lnTo>
                    <a:pt x="132460" y="21717"/>
                  </a:lnTo>
                  <a:lnTo>
                    <a:pt x="122301" y="18797"/>
                  </a:lnTo>
                  <a:lnTo>
                    <a:pt x="111378" y="16384"/>
                  </a:lnTo>
                  <a:lnTo>
                    <a:pt x="100329" y="15875"/>
                  </a:lnTo>
                  <a:lnTo>
                    <a:pt x="89280" y="17780"/>
                  </a:lnTo>
                  <a:lnTo>
                    <a:pt x="101727" y="25019"/>
                  </a:lnTo>
                  <a:lnTo>
                    <a:pt x="115189" y="31750"/>
                  </a:lnTo>
                  <a:lnTo>
                    <a:pt x="126238" y="39371"/>
                  </a:lnTo>
                  <a:lnTo>
                    <a:pt x="131445" y="52324"/>
                  </a:lnTo>
                  <a:lnTo>
                    <a:pt x="130047" y="58674"/>
                  </a:lnTo>
                  <a:lnTo>
                    <a:pt x="126619" y="64390"/>
                  </a:lnTo>
                  <a:lnTo>
                    <a:pt x="121920" y="63373"/>
                  </a:lnTo>
                  <a:lnTo>
                    <a:pt x="119507" y="59563"/>
                  </a:lnTo>
                  <a:lnTo>
                    <a:pt x="113665" y="46102"/>
                  </a:lnTo>
                  <a:lnTo>
                    <a:pt x="104140" y="36577"/>
                  </a:lnTo>
                  <a:lnTo>
                    <a:pt x="90678" y="30354"/>
                  </a:lnTo>
                  <a:lnTo>
                    <a:pt x="77215" y="26924"/>
                  </a:lnTo>
                  <a:lnTo>
                    <a:pt x="86867" y="45721"/>
                  </a:lnTo>
                  <a:lnTo>
                    <a:pt x="93598" y="65786"/>
                  </a:lnTo>
                  <a:lnTo>
                    <a:pt x="86359" y="71121"/>
                  </a:lnTo>
                  <a:lnTo>
                    <a:pt x="78232" y="64390"/>
                  </a:lnTo>
                  <a:lnTo>
                    <a:pt x="75819" y="50928"/>
                  </a:lnTo>
                  <a:lnTo>
                    <a:pt x="70484" y="39371"/>
                  </a:lnTo>
                  <a:lnTo>
                    <a:pt x="61848" y="31242"/>
                  </a:lnTo>
                  <a:lnTo>
                    <a:pt x="52704" y="27941"/>
                  </a:lnTo>
                  <a:lnTo>
                    <a:pt x="34544" y="28322"/>
                  </a:lnTo>
                  <a:lnTo>
                    <a:pt x="25400" y="29846"/>
                  </a:lnTo>
                  <a:lnTo>
                    <a:pt x="0" y="30354"/>
                  </a:lnTo>
                  <a:close/>
                </a:path>
              </a:pathLst>
            </a:custGeom>
            <a:solidFill>
              <a:srgbClr val="DBB7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Полилиния 231"/>
            <p:cNvSpPr/>
            <p:nvPr/>
          </p:nvSpPr>
          <p:spPr>
            <a:xfrm>
              <a:off x="5500623" y="5138039"/>
              <a:ext cx="139193" cy="298577"/>
            </a:xfrm>
            <a:custGeom>
              <a:avLst/>
              <a:gdLst/>
              <a:ahLst/>
              <a:cxnLst/>
              <a:rect l="0" t="0" r="0" b="0"/>
              <a:pathLst>
                <a:path w="139193" h="298577">
                  <a:moveTo>
                    <a:pt x="2922" y="0"/>
                  </a:moveTo>
                  <a:lnTo>
                    <a:pt x="45086" y="58165"/>
                  </a:lnTo>
                  <a:lnTo>
                    <a:pt x="51817" y="72516"/>
                  </a:lnTo>
                  <a:lnTo>
                    <a:pt x="66294" y="99821"/>
                  </a:lnTo>
                  <a:lnTo>
                    <a:pt x="88773" y="139700"/>
                  </a:lnTo>
                  <a:lnTo>
                    <a:pt x="103252" y="167513"/>
                  </a:lnTo>
                  <a:lnTo>
                    <a:pt x="114300" y="195452"/>
                  </a:lnTo>
                  <a:lnTo>
                    <a:pt x="121921" y="216534"/>
                  </a:lnTo>
                  <a:lnTo>
                    <a:pt x="125349" y="230377"/>
                  </a:lnTo>
                  <a:lnTo>
                    <a:pt x="127255" y="244856"/>
                  </a:lnTo>
                  <a:lnTo>
                    <a:pt x="128143" y="255905"/>
                  </a:lnTo>
                  <a:lnTo>
                    <a:pt x="131065" y="267843"/>
                  </a:lnTo>
                  <a:lnTo>
                    <a:pt x="137287" y="284733"/>
                  </a:lnTo>
                  <a:lnTo>
                    <a:pt x="139192" y="291338"/>
                  </a:lnTo>
                  <a:lnTo>
                    <a:pt x="138685" y="296671"/>
                  </a:lnTo>
                  <a:lnTo>
                    <a:pt x="137796" y="298069"/>
                  </a:lnTo>
                  <a:lnTo>
                    <a:pt x="135891" y="298576"/>
                  </a:lnTo>
                  <a:lnTo>
                    <a:pt x="133478" y="298576"/>
                  </a:lnTo>
                  <a:lnTo>
                    <a:pt x="130048" y="297688"/>
                  </a:lnTo>
                  <a:lnTo>
                    <a:pt x="127255" y="296164"/>
                  </a:lnTo>
                  <a:lnTo>
                    <a:pt x="122429" y="291338"/>
                  </a:lnTo>
                  <a:lnTo>
                    <a:pt x="120523" y="289940"/>
                  </a:lnTo>
                  <a:lnTo>
                    <a:pt x="117094" y="285114"/>
                  </a:lnTo>
                  <a:lnTo>
                    <a:pt x="114300" y="278383"/>
                  </a:lnTo>
                  <a:lnTo>
                    <a:pt x="112396" y="271780"/>
                  </a:lnTo>
                  <a:lnTo>
                    <a:pt x="111887" y="255905"/>
                  </a:lnTo>
                  <a:lnTo>
                    <a:pt x="111380" y="239140"/>
                  </a:lnTo>
                  <a:lnTo>
                    <a:pt x="108967" y="243458"/>
                  </a:lnTo>
                  <a:lnTo>
                    <a:pt x="108459" y="245364"/>
                  </a:lnTo>
                  <a:lnTo>
                    <a:pt x="107569" y="253491"/>
                  </a:lnTo>
                  <a:lnTo>
                    <a:pt x="108459" y="261620"/>
                  </a:lnTo>
                  <a:lnTo>
                    <a:pt x="111380" y="276987"/>
                  </a:lnTo>
                  <a:lnTo>
                    <a:pt x="111380" y="279907"/>
                  </a:lnTo>
                  <a:lnTo>
                    <a:pt x="109982" y="283718"/>
                  </a:lnTo>
                  <a:lnTo>
                    <a:pt x="108459" y="284733"/>
                  </a:lnTo>
                  <a:lnTo>
                    <a:pt x="105156" y="284226"/>
                  </a:lnTo>
                  <a:lnTo>
                    <a:pt x="100330" y="278002"/>
                  </a:lnTo>
                  <a:lnTo>
                    <a:pt x="98425" y="273176"/>
                  </a:lnTo>
                  <a:lnTo>
                    <a:pt x="97029" y="270764"/>
                  </a:lnTo>
                  <a:lnTo>
                    <a:pt x="95505" y="261620"/>
                  </a:lnTo>
                  <a:lnTo>
                    <a:pt x="95505" y="246252"/>
                  </a:lnTo>
                  <a:lnTo>
                    <a:pt x="94616" y="231901"/>
                  </a:lnTo>
                  <a:lnTo>
                    <a:pt x="91694" y="237616"/>
                  </a:lnTo>
                  <a:lnTo>
                    <a:pt x="89790" y="243458"/>
                  </a:lnTo>
                  <a:lnTo>
                    <a:pt x="88773" y="250570"/>
                  </a:lnTo>
                  <a:lnTo>
                    <a:pt x="86868" y="263016"/>
                  </a:lnTo>
                  <a:lnTo>
                    <a:pt x="84963" y="266953"/>
                  </a:lnTo>
                  <a:lnTo>
                    <a:pt x="81661" y="269366"/>
                  </a:lnTo>
                  <a:lnTo>
                    <a:pt x="79756" y="270256"/>
                  </a:lnTo>
                  <a:lnTo>
                    <a:pt x="74930" y="266953"/>
                  </a:lnTo>
                  <a:lnTo>
                    <a:pt x="71502" y="263525"/>
                  </a:lnTo>
                  <a:lnTo>
                    <a:pt x="69597" y="261112"/>
                  </a:lnTo>
                  <a:lnTo>
                    <a:pt x="69597" y="256413"/>
                  </a:lnTo>
                  <a:lnTo>
                    <a:pt x="70105" y="251587"/>
                  </a:lnTo>
                  <a:lnTo>
                    <a:pt x="71121" y="249174"/>
                  </a:lnTo>
                  <a:lnTo>
                    <a:pt x="74930" y="240538"/>
                  </a:lnTo>
                  <a:lnTo>
                    <a:pt x="81154" y="227076"/>
                  </a:lnTo>
                  <a:lnTo>
                    <a:pt x="88773" y="214121"/>
                  </a:lnTo>
                  <a:lnTo>
                    <a:pt x="81661" y="219456"/>
                  </a:lnTo>
                  <a:lnTo>
                    <a:pt x="73025" y="223774"/>
                  </a:lnTo>
                  <a:lnTo>
                    <a:pt x="66294" y="225678"/>
                  </a:lnTo>
                  <a:lnTo>
                    <a:pt x="63373" y="225678"/>
                  </a:lnTo>
                  <a:lnTo>
                    <a:pt x="62866" y="224663"/>
                  </a:lnTo>
                  <a:lnTo>
                    <a:pt x="63373" y="219456"/>
                  </a:lnTo>
                  <a:lnTo>
                    <a:pt x="66294" y="215519"/>
                  </a:lnTo>
                  <a:lnTo>
                    <a:pt x="69597" y="211708"/>
                  </a:lnTo>
                  <a:lnTo>
                    <a:pt x="78232" y="205486"/>
                  </a:lnTo>
                  <a:lnTo>
                    <a:pt x="81661" y="202057"/>
                  </a:lnTo>
                  <a:lnTo>
                    <a:pt x="83567" y="198755"/>
                  </a:lnTo>
                  <a:lnTo>
                    <a:pt x="84963" y="195452"/>
                  </a:lnTo>
                  <a:lnTo>
                    <a:pt x="84963" y="189102"/>
                  </a:lnTo>
                  <a:lnTo>
                    <a:pt x="83059" y="180466"/>
                  </a:lnTo>
                  <a:lnTo>
                    <a:pt x="81661" y="176657"/>
                  </a:lnTo>
                  <a:lnTo>
                    <a:pt x="79756" y="172846"/>
                  </a:lnTo>
                  <a:lnTo>
                    <a:pt x="77724" y="169418"/>
                  </a:lnTo>
                  <a:lnTo>
                    <a:pt x="63373" y="148844"/>
                  </a:lnTo>
                  <a:lnTo>
                    <a:pt x="54230" y="133476"/>
                  </a:lnTo>
                  <a:lnTo>
                    <a:pt x="47498" y="117601"/>
                  </a:lnTo>
                  <a:lnTo>
                    <a:pt x="44197" y="109982"/>
                  </a:lnTo>
                  <a:lnTo>
                    <a:pt x="38481" y="96012"/>
                  </a:lnTo>
                  <a:lnTo>
                    <a:pt x="35053" y="82550"/>
                  </a:lnTo>
                  <a:lnTo>
                    <a:pt x="15875" y="60578"/>
                  </a:lnTo>
                  <a:lnTo>
                    <a:pt x="4827" y="37972"/>
                  </a:lnTo>
                  <a:lnTo>
                    <a:pt x="0" y="21208"/>
                  </a:lnTo>
                  <a:close/>
                </a:path>
              </a:pathLst>
            </a:custGeom>
            <a:solidFill>
              <a:srgbClr val="DBB7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3" name="Полилиния 232"/>
            <p:cNvSpPr/>
            <p:nvPr/>
          </p:nvSpPr>
          <p:spPr>
            <a:xfrm>
              <a:off x="5614923" y="4942204"/>
              <a:ext cx="291848" cy="64391"/>
            </a:xfrm>
            <a:custGeom>
              <a:avLst/>
              <a:gdLst/>
              <a:ahLst/>
              <a:cxnLst/>
              <a:rect l="0" t="0" r="0" b="0"/>
              <a:pathLst>
                <a:path w="291848" h="64391">
                  <a:moveTo>
                    <a:pt x="0" y="25019"/>
                  </a:moveTo>
                  <a:lnTo>
                    <a:pt x="3811" y="25909"/>
                  </a:lnTo>
                  <a:lnTo>
                    <a:pt x="8636" y="26417"/>
                  </a:lnTo>
                  <a:lnTo>
                    <a:pt x="13462" y="26417"/>
                  </a:lnTo>
                  <a:lnTo>
                    <a:pt x="17780" y="26417"/>
                  </a:lnTo>
                  <a:lnTo>
                    <a:pt x="22480" y="25019"/>
                  </a:lnTo>
                  <a:lnTo>
                    <a:pt x="26798" y="25019"/>
                  </a:lnTo>
                  <a:lnTo>
                    <a:pt x="31623" y="23496"/>
                  </a:lnTo>
                  <a:lnTo>
                    <a:pt x="47498" y="21210"/>
                  </a:lnTo>
                  <a:lnTo>
                    <a:pt x="63755" y="18288"/>
                  </a:lnTo>
                  <a:lnTo>
                    <a:pt x="80137" y="16384"/>
                  </a:lnTo>
                  <a:lnTo>
                    <a:pt x="96393" y="14479"/>
                  </a:lnTo>
                  <a:lnTo>
                    <a:pt x="112268" y="12955"/>
                  </a:lnTo>
                  <a:lnTo>
                    <a:pt x="127636" y="11557"/>
                  </a:lnTo>
                  <a:lnTo>
                    <a:pt x="144018" y="9653"/>
                  </a:lnTo>
                  <a:lnTo>
                    <a:pt x="160274" y="8255"/>
                  </a:lnTo>
                  <a:lnTo>
                    <a:pt x="176149" y="7240"/>
                  </a:lnTo>
                  <a:lnTo>
                    <a:pt x="192024" y="6224"/>
                  </a:lnTo>
                  <a:lnTo>
                    <a:pt x="207265" y="4826"/>
                  </a:lnTo>
                  <a:lnTo>
                    <a:pt x="223648" y="3937"/>
                  </a:lnTo>
                  <a:lnTo>
                    <a:pt x="240030" y="2922"/>
                  </a:lnTo>
                  <a:lnTo>
                    <a:pt x="256286" y="1905"/>
                  </a:lnTo>
                  <a:lnTo>
                    <a:pt x="272161" y="1017"/>
                  </a:lnTo>
                  <a:lnTo>
                    <a:pt x="288417" y="0"/>
                  </a:lnTo>
                  <a:lnTo>
                    <a:pt x="291338" y="0"/>
                  </a:lnTo>
                  <a:lnTo>
                    <a:pt x="291847" y="1905"/>
                  </a:lnTo>
                  <a:lnTo>
                    <a:pt x="290323" y="2922"/>
                  </a:lnTo>
                  <a:lnTo>
                    <a:pt x="288417" y="4318"/>
                  </a:lnTo>
                  <a:lnTo>
                    <a:pt x="270256" y="4826"/>
                  </a:lnTo>
                  <a:lnTo>
                    <a:pt x="251968" y="5842"/>
                  </a:lnTo>
                  <a:lnTo>
                    <a:pt x="234697" y="6731"/>
                  </a:lnTo>
                  <a:lnTo>
                    <a:pt x="216409" y="7748"/>
                  </a:lnTo>
                  <a:lnTo>
                    <a:pt x="198629" y="8636"/>
                  </a:lnTo>
                  <a:lnTo>
                    <a:pt x="180467" y="10542"/>
                  </a:lnTo>
                  <a:lnTo>
                    <a:pt x="162180" y="12066"/>
                  </a:lnTo>
                  <a:lnTo>
                    <a:pt x="144907" y="13462"/>
                  </a:lnTo>
                  <a:lnTo>
                    <a:pt x="127128" y="14860"/>
                  </a:lnTo>
                  <a:lnTo>
                    <a:pt x="108967" y="17273"/>
                  </a:lnTo>
                  <a:lnTo>
                    <a:pt x="91694" y="19686"/>
                  </a:lnTo>
                  <a:lnTo>
                    <a:pt x="73915" y="21591"/>
                  </a:lnTo>
                  <a:lnTo>
                    <a:pt x="56135" y="25019"/>
                  </a:lnTo>
                  <a:lnTo>
                    <a:pt x="37847" y="27432"/>
                  </a:lnTo>
                  <a:lnTo>
                    <a:pt x="20574" y="30226"/>
                  </a:lnTo>
                  <a:lnTo>
                    <a:pt x="9525" y="32131"/>
                  </a:lnTo>
                  <a:lnTo>
                    <a:pt x="13462" y="40386"/>
                  </a:lnTo>
                  <a:lnTo>
                    <a:pt x="43688" y="37974"/>
                  </a:lnTo>
                  <a:lnTo>
                    <a:pt x="60453" y="36957"/>
                  </a:lnTo>
                  <a:lnTo>
                    <a:pt x="77217" y="36068"/>
                  </a:lnTo>
                  <a:lnTo>
                    <a:pt x="94107" y="34544"/>
                  </a:lnTo>
                  <a:lnTo>
                    <a:pt x="111380" y="33655"/>
                  </a:lnTo>
                  <a:lnTo>
                    <a:pt x="127636" y="31750"/>
                  </a:lnTo>
                  <a:lnTo>
                    <a:pt x="144018" y="30735"/>
                  </a:lnTo>
                  <a:lnTo>
                    <a:pt x="161291" y="29337"/>
                  </a:lnTo>
                  <a:lnTo>
                    <a:pt x="177547" y="28322"/>
                  </a:lnTo>
                  <a:lnTo>
                    <a:pt x="194818" y="26924"/>
                  </a:lnTo>
                  <a:lnTo>
                    <a:pt x="211710" y="25909"/>
                  </a:lnTo>
                  <a:lnTo>
                    <a:pt x="227457" y="24004"/>
                  </a:lnTo>
                  <a:lnTo>
                    <a:pt x="244730" y="23115"/>
                  </a:lnTo>
                  <a:lnTo>
                    <a:pt x="261621" y="22099"/>
                  </a:lnTo>
                  <a:lnTo>
                    <a:pt x="278385" y="21210"/>
                  </a:lnTo>
                  <a:lnTo>
                    <a:pt x="279781" y="21591"/>
                  </a:lnTo>
                  <a:lnTo>
                    <a:pt x="280290" y="23115"/>
                  </a:lnTo>
                  <a:lnTo>
                    <a:pt x="280290" y="25019"/>
                  </a:lnTo>
                  <a:lnTo>
                    <a:pt x="281686" y="25019"/>
                  </a:lnTo>
                  <a:lnTo>
                    <a:pt x="264923" y="25909"/>
                  </a:lnTo>
                  <a:lnTo>
                    <a:pt x="248667" y="26924"/>
                  </a:lnTo>
                  <a:lnTo>
                    <a:pt x="231775" y="27813"/>
                  </a:lnTo>
                  <a:lnTo>
                    <a:pt x="215519" y="28830"/>
                  </a:lnTo>
                  <a:lnTo>
                    <a:pt x="198629" y="29846"/>
                  </a:lnTo>
                  <a:lnTo>
                    <a:pt x="182373" y="30735"/>
                  </a:lnTo>
                  <a:lnTo>
                    <a:pt x="165990" y="32640"/>
                  </a:lnTo>
                  <a:lnTo>
                    <a:pt x="149734" y="33655"/>
                  </a:lnTo>
                  <a:lnTo>
                    <a:pt x="132461" y="35053"/>
                  </a:lnTo>
                  <a:lnTo>
                    <a:pt x="116079" y="36576"/>
                  </a:lnTo>
                  <a:lnTo>
                    <a:pt x="99823" y="37974"/>
                  </a:lnTo>
                  <a:lnTo>
                    <a:pt x="82550" y="40386"/>
                  </a:lnTo>
                  <a:lnTo>
                    <a:pt x="66675" y="41784"/>
                  </a:lnTo>
                  <a:lnTo>
                    <a:pt x="49911" y="43688"/>
                  </a:lnTo>
                  <a:lnTo>
                    <a:pt x="33529" y="45593"/>
                  </a:lnTo>
                  <a:lnTo>
                    <a:pt x="16765" y="48006"/>
                  </a:lnTo>
                  <a:lnTo>
                    <a:pt x="26798" y="55754"/>
                  </a:lnTo>
                  <a:lnTo>
                    <a:pt x="42165" y="55754"/>
                  </a:lnTo>
                  <a:lnTo>
                    <a:pt x="57531" y="55754"/>
                  </a:lnTo>
                  <a:lnTo>
                    <a:pt x="73406" y="55754"/>
                  </a:lnTo>
                  <a:lnTo>
                    <a:pt x="88773" y="56135"/>
                  </a:lnTo>
                  <a:lnTo>
                    <a:pt x="105030" y="56135"/>
                  </a:lnTo>
                  <a:lnTo>
                    <a:pt x="120397" y="56135"/>
                  </a:lnTo>
                  <a:lnTo>
                    <a:pt x="136272" y="56135"/>
                  </a:lnTo>
                  <a:lnTo>
                    <a:pt x="151638" y="56135"/>
                  </a:lnTo>
                  <a:lnTo>
                    <a:pt x="167513" y="56135"/>
                  </a:lnTo>
                  <a:lnTo>
                    <a:pt x="183388" y="55754"/>
                  </a:lnTo>
                  <a:lnTo>
                    <a:pt x="198629" y="55754"/>
                  </a:lnTo>
                  <a:lnTo>
                    <a:pt x="215011" y="55246"/>
                  </a:lnTo>
                  <a:lnTo>
                    <a:pt x="230379" y="54230"/>
                  </a:lnTo>
                  <a:lnTo>
                    <a:pt x="246635" y="54230"/>
                  </a:lnTo>
                  <a:lnTo>
                    <a:pt x="262002" y="52832"/>
                  </a:lnTo>
                  <a:lnTo>
                    <a:pt x="278385" y="51817"/>
                  </a:lnTo>
                  <a:lnTo>
                    <a:pt x="279781" y="52324"/>
                  </a:lnTo>
                  <a:lnTo>
                    <a:pt x="280290" y="53341"/>
                  </a:lnTo>
                  <a:lnTo>
                    <a:pt x="280290" y="55246"/>
                  </a:lnTo>
                  <a:lnTo>
                    <a:pt x="280290" y="55754"/>
                  </a:lnTo>
                  <a:lnTo>
                    <a:pt x="267336" y="56642"/>
                  </a:lnTo>
                  <a:lnTo>
                    <a:pt x="254890" y="57659"/>
                  </a:lnTo>
                  <a:lnTo>
                    <a:pt x="241936" y="58167"/>
                  </a:lnTo>
                  <a:lnTo>
                    <a:pt x="228981" y="58548"/>
                  </a:lnTo>
                  <a:lnTo>
                    <a:pt x="216917" y="58548"/>
                  </a:lnTo>
                  <a:lnTo>
                    <a:pt x="203962" y="59055"/>
                  </a:lnTo>
                  <a:lnTo>
                    <a:pt x="192024" y="59055"/>
                  </a:lnTo>
                  <a:lnTo>
                    <a:pt x="179071" y="59055"/>
                  </a:lnTo>
                  <a:lnTo>
                    <a:pt x="167005" y="59055"/>
                  </a:lnTo>
                  <a:lnTo>
                    <a:pt x="154052" y="59055"/>
                  </a:lnTo>
                  <a:lnTo>
                    <a:pt x="141986" y="59055"/>
                  </a:lnTo>
                  <a:lnTo>
                    <a:pt x="129032" y="59055"/>
                  </a:lnTo>
                  <a:lnTo>
                    <a:pt x="116586" y="59563"/>
                  </a:lnTo>
                  <a:lnTo>
                    <a:pt x="104141" y="59563"/>
                  </a:lnTo>
                  <a:lnTo>
                    <a:pt x="91694" y="60072"/>
                  </a:lnTo>
                  <a:lnTo>
                    <a:pt x="78741" y="60453"/>
                  </a:lnTo>
                  <a:lnTo>
                    <a:pt x="72010" y="60453"/>
                  </a:lnTo>
                  <a:lnTo>
                    <a:pt x="65279" y="60072"/>
                  </a:lnTo>
                  <a:lnTo>
                    <a:pt x="58548" y="59563"/>
                  </a:lnTo>
                  <a:lnTo>
                    <a:pt x="51817" y="59055"/>
                  </a:lnTo>
                  <a:lnTo>
                    <a:pt x="45593" y="59055"/>
                  </a:lnTo>
                  <a:lnTo>
                    <a:pt x="40260" y="59563"/>
                  </a:lnTo>
                  <a:lnTo>
                    <a:pt x="36449" y="60961"/>
                  </a:lnTo>
                  <a:lnTo>
                    <a:pt x="33529" y="64390"/>
                  </a:lnTo>
                  <a:lnTo>
                    <a:pt x="29211" y="6146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4" name="Полилиния 233"/>
            <p:cNvSpPr/>
            <p:nvPr/>
          </p:nvSpPr>
          <p:spPr>
            <a:xfrm>
              <a:off x="5183885" y="4635500"/>
              <a:ext cx="505843" cy="988822"/>
            </a:xfrm>
            <a:custGeom>
              <a:avLst/>
              <a:gdLst/>
              <a:ahLst/>
              <a:cxnLst/>
              <a:rect l="0" t="0" r="0" b="0"/>
              <a:pathLst>
                <a:path w="505843" h="988822">
                  <a:moveTo>
                    <a:pt x="387350" y="841883"/>
                  </a:moveTo>
                  <a:lnTo>
                    <a:pt x="383541" y="861567"/>
                  </a:lnTo>
                  <a:lnTo>
                    <a:pt x="378715" y="880364"/>
                  </a:lnTo>
                  <a:lnTo>
                    <a:pt x="371475" y="899540"/>
                  </a:lnTo>
                  <a:lnTo>
                    <a:pt x="361824" y="916304"/>
                  </a:lnTo>
                  <a:lnTo>
                    <a:pt x="352299" y="933196"/>
                  </a:lnTo>
                  <a:lnTo>
                    <a:pt x="341757" y="945641"/>
                  </a:lnTo>
                  <a:lnTo>
                    <a:pt x="328804" y="958596"/>
                  </a:lnTo>
                  <a:lnTo>
                    <a:pt x="310516" y="969645"/>
                  </a:lnTo>
                  <a:lnTo>
                    <a:pt x="298959" y="975359"/>
                  </a:lnTo>
                  <a:lnTo>
                    <a:pt x="287020" y="980185"/>
                  </a:lnTo>
                  <a:lnTo>
                    <a:pt x="271654" y="984503"/>
                  </a:lnTo>
                  <a:lnTo>
                    <a:pt x="256286" y="986916"/>
                  </a:lnTo>
                  <a:lnTo>
                    <a:pt x="240411" y="988821"/>
                  </a:lnTo>
                  <a:lnTo>
                    <a:pt x="224155" y="987805"/>
                  </a:lnTo>
                  <a:lnTo>
                    <a:pt x="208280" y="984503"/>
                  </a:lnTo>
                  <a:lnTo>
                    <a:pt x="192913" y="980694"/>
                  </a:lnTo>
                  <a:lnTo>
                    <a:pt x="178055" y="973963"/>
                  </a:lnTo>
                  <a:lnTo>
                    <a:pt x="165990" y="966723"/>
                  </a:lnTo>
                  <a:lnTo>
                    <a:pt x="154560" y="958088"/>
                  </a:lnTo>
                  <a:lnTo>
                    <a:pt x="143003" y="950848"/>
                  </a:lnTo>
                  <a:lnTo>
                    <a:pt x="133350" y="944626"/>
                  </a:lnTo>
                  <a:lnTo>
                    <a:pt x="122810" y="936497"/>
                  </a:lnTo>
                  <a:lnTo>
                    <a:pt x="115698" y="927861"/>
                  </a:lnTo>
                  <a:lnTo>
                    <a:pt x="107443" y="918717"/>
                  </a:lnTo>
                  <a:lnTo>
                    <a:pt x="100330" y="909192"/>
                  </a:lnTo>
                  <a:lnTo>
                    <a:pt x="93599" y="898525"/>
                  </a:lnTo>
                  <a:lnTo>
                    <a:pt x="86868" y="884173"/>
                  </a:lnTo>
                  <a:lnTo>
                    <a:pt x="81535" y="868298"/>
                  </a:lnTo>
                  <a:lnTo>
                    <a:pt x="77724" y="852932"/>
                  </a:lnTo>
                  <a:lnTo>
                    <a:pt x="75819" y="838580"/>
                  </a:lnTo>
                  <a:lnTo>
                    <a:pt x="73915" y="822705"/>
                  </a:lnTo>
                  <a:lnTo>
                    <a:pt x="73915" y="804036"/>
                  </a:lnTo>
                  <a:lnTo>
                    <a:pt x="75311" y="785240"/>
                  </a:lnTo>
                  <a:lnTo>
                    <a:pt x="79122" y="767588"/>
                  </a:lnTo>
                  <a:lnTo>
                    <a:pt x="84963" y="746886"/>
                  </a:lnTo>
                  <a:lnTo>
                    <a:pt x="92075" y="726313"/>
                  </a:lnTo>
                  <a:lnTo>
                    <a:pt x="100711" y="706628"/>
                  </a:lnTo>
                  <a:lnTo>
                    <a:pt x="110872" y="687832"/>
                  </a:lnTo>
                  <a:lnTo>
                    <a:pt x="121412" y="669671"/>
                  </a:lnTo>
                  <a:lnTo>
                    <a:pt x="132461" y="650366"/>
                  </a:lnTo>
                  <a:lnTo>
                    <a:pt x="144907" y="632205"/>
                  </a:lnTo>
                  <a:lnTo>
                    <a:pt x="156973" y="613917"/>
                  </a:lnTo>
                  <a:lnTo>
                    <a:pt x="165990" y="599566"/>
                  </a:lnTo>
                  <a:lnTo>
                    <a:pt x="174625" y="584200"/>
                  </a:lnTo>
                  <a:lnTo>
                    <a:pt x="181865" y="568325"/>
                  </a:lnTo>
                  <a:lnTo>
                    <a:pt x="188595" y="552450"/>
                  </a:lnTo>
                  <a:lnTo>
                    <a:pt x="194311" y="536702"/>
                  </a:lnTo>
                  <a:lnTo>
                    <a:pt x="198248" y="520319"/>
                  </a:lnTo>
                  <a:lnTo>
                    <a:pt x="200661" y="503046"/>
                  </a:lnTo>
                  <a:lnTo>
                    <a:pt x="202057" y="486283"/>
                  </a:lnTo>
                  <a:lnTo>
                    <a:pt x="202057" y="466597"/>
                  </a:lnTo>
                  <a:lnTo>
                    <a:pt x="200153" y="447802"/>
                  </a:lnTo>
                  <a:lnTo>
                    <a:pt x="195835" y="428116"/>
                  </a:lnTo>
                  <a:lnTo>
                    <a:pt x="189993" y="408940"/>
                  </a:lnTo>
                  <a:lnTo>
                    <a:pt x="175134" y="384047"/>
                  </a:lnTo>
                  <a:lnTo>
                    <a:pt x="167005" y="368680"/>
                  </a:lnTo>
                  <a:lnTo>
                    <a:pt x="163195" y="355727"/>
                  </a:lnTo>
                  <a:lnTo>
                    <a:pt x="161291" y="336041"/>
                  </a:lnTo>
                  <a:lnTo>
                    <a:pt x="162180" y="316865"/>
                  </a:lnTo>
                  <a:lnTo>
                    <a:pt x="164593" y="300990"/>
                  </a:lnTo>
                  <a:lnTo>
                    <a:pt x="168022" y="292353"/>
                  </a:lnTo>
                  <a:lnTo>
                    <a:pt x="151638" y="295655"/>
                  </a:lnTo>
                  <a:lnTo>
                    <a:pt x="139193" y="297560"/>
                  </a:lnTo>
                  <a:lnTo>
                    <a:pt x="120905" y="299592"/>
                  </a:lnTo>
                  <a:lnTo>
                    <a:pt x="103124" y="298069"/>
                  </a:lnTo>
                  <a:lnTo>
                    <a:pt x="80645" y="293751"/>
                  </a:lnTo>
                  <a:lnTo>
                    <a:pt x="55118" y="282321"/>
                  </a:lnTo>
                  <a:lnTo>
                    <a:pt x="29718" y="265938"/>
                  </a:lnTo>
                  <a:lnTo>
                    <a:pt x="12447" y="241427"/>
                  </a:lnTo>
                  <a:lnTo>
                    <a:pt x="2794" y="217932"/>
                  </a:lnTo>
                  <a:lnTo>
                    <a:pt x="0" y="193421"/>
                  </a:lnTo>
                  <a:lnTo>
                    <a:pt x="509" y="173735"/>
                  </a:lnTo>
                  <a:lnTo>
                    <a:pt x="2413" y="148335"/>
                  </a:lnTo>
                  <a:lnTo>
                    <a:pt x="7620" y="126746"/>
                  </a:lnTo>
                  <a:lnTo>
                    <a:pt x="14860" y="103251"/>
                  </a:lnTo>
                  <a:lnTo>
                    <a:pt x="27813" y="79247"/>
                  </a:lnTo>
                  <a:lnTo>
                    <a:pt x="38355" y="58546"/>
                  </a:lnTo>
                  <a:lnTo>
                    <a:pt x="54230" y="38480"/>
                  </a:lnTo>
                  <a:lnTo>
                    <a:pt x="69088" y="22097"/>
                  </a:lnTo>
                  <a:lnTo>
                    <a:pt x="85853" y="13461"/>
                  </a:lnTo>
                  <a:lnTo>
                    <a:pt x="103632" y="5334"/>
                  </a:lnTo>
                  <a:lnTo>
                    <a:pt x="123318" y="1396"/>
                  </a:lnTo>
                  <a:lnTo>
                    <a:pt x="148336" y="0"/>
                  </a:lnTo>
                  <a:lnTo>
                    <a:pt x="170307" y="1904"/>
                  </a:lnTo>
                  <a:lnTo>
                    <a:pt x="187706" y="7746"/>
                  </a:lnTo>
                  <a:lnTo>
                    <a:pt x="200661" y="12953"/>
                  </a:lnTo>
                  <a:lnTo>
                    <a:pt x="215519" y="21082"/>
                  </a:lnTo>
                  <a:lnTo>
                    <a:pt x="235586" y="41783"/>
                  </a:lnTo>
                  <a:lnTo>
                    <a:pt x="250063" y="65278"/>
                  </a:lnTo>
                  <a:lnTo>
                    <a:pt x="254890" y="89789"/>
                  </a:lnTo>
                  <a:lnTo>
                    <a:pt x="254890" y="112776"/>
                  </a:lnTo>
                  <a:lnTo>
                    <a:pt x="251461" y="135890"/>
                  </a:lnTo>
                  <a:lnTo>
                    <a:pt x="246254" y="155955"/>
                  </a:lnTo>
                  <a:lnTo>
                    <a:pt x="242317" y="175259"/>
                  </a:lnTo>
                  <a:lnTo>
                    <a:pt x="249048" y="181990"/>
                  </a:lnTo>
                  <a:lnTo>
                    <a:pt x="262001" y="185801"/>
                  </a:lnTo>
                  <a:lnTo>
                    <a:pt x="277876" y="180975"/>
                  </a:lnTo>
                  <a:lnTo>
                    <a:pt x="293243" y="178561"/>
                  </a:lnTo>
                  <a:lnTo>
                    <a:pt x="307594" y="180466"/>
                  </a:lnTo>
                  <a:lnTo>
                    <a:pt x="307213" y="161290"/>
                  </a:lnTo>
                  <a:lnTo>
                    <a:pt x="296165" y="138303"/>
                  </a:lnTo>
                  <a:lnTo>
                    <a:pt x="285116" y="120015"/>
                  </a:lnTo>
                  <a:lnTo>
                    <a:pt x="279781" y="99821"/>
                  </a:lnTo>
                  <a:lnTo>
                    <a:pt x="279781" y="80136"/>
                  </a:lnTo>
                  <a:lnTo>
                    <a:pt x="284099" y="63372"/>
                  </a:lnTo>
                  <a:lnTo>
                    <a:pt x="291847" y="43179"/>
                  </a:lnTo>
                  <a:lnTo>
                    <a:pt x="307213" y="29336"/>
                  </a:lnTo>
                  <a:lnTo>
                    <a:pt x="320549" y="19684"/>
                  </a:lnTo>
                  <a:lnTo>
                    <a:pt x="341249" y="11048"/>
                  </a:lnTo>
                  <a:lnTo>
                    <a:pt x="361824" y="6730"/>
                  </a:lnTo>
                  <a:lnTo>
                    <a:pt x="383541" y="3428"/>
                  </a:lnTo>
                  <a:lnTo>
                    <a:pt x="408432" y="6730"/>
                  </a:lnTo>
                  <a:lnTo>
                    <a:pt x="430530" y="12446"/>
                  </a:lnTo>
                  <a:lnTo>
                    <a:pt x="455042" y="25019"/>
                  </a:lnTo>
                  <a:lnTo>
                    <a:pt x="478029" y="43688"/>
                  </a:lnTo>
                  <a:lnTo>
                    <a:pt x="490474" y="61976"/>
                  </a:lnTo>
                  <a:lnTo>
                    <a:pt x="500126" y="84073"/>
                  </a:lnTo>
                  <a:lnTo>
                    <a:pt x="503936" y="103251"/>
                  </a:lnTo>
                  <a:lnTo>
                    <a:pt x="505842" y="120015"/>
                  </a:lnTo>
                  <a:lnTo>
                    <a:pt x="504444" y="134873"/>
                  </a:lnTo>
                  <a:lnTo>
                    <a:pt x="500635" y="156464"/>
                  </a:lnTo>
                  <a:lnTo>
                    <a:pt x="492887" y="180466"/>
                  </a:lnTo>
                  <a:lnTo>
                    <a:pt x="480949" y="205485"/>
                  </a:lnTo>
                  <a:lnTo>
                    <a:pt x="466980" y="222758"/>
                  </a:lnTo>
                  <a:lnTo>
                    <a:pt x="446786" y="233807"/>
                  </a:lnTo>
                  <a:lnTo>
                    <a:pt x="425197" y="239014"/>
                  </a:lnTo>
                  <a:lnTo>
                    <a:pt x="403225" y="238125"/>
                  </a:lnTo>
                  <a:lnTo>
                    <a:pt x="384430" y="233298"/>
                  </a:lnTo>
                  <a:lnTo>
                    <a:pt x="363855" y="228472"/>
                  </a:lnTo>
                  <a:lnTo>
                    <a:pt x="361443" y="244347"/>
                  </a:lnTo>
                  <a:lnTo>
                    <a:pt x="366268" y="260222"/>
                  </a:lnTo>
                  <a:lnTo>
                    <a:pt x="376810" y="278891"/>
                  </a:lnTo>
                  <a:lnTo>
                    <a:pt x="397892" y="298069"/>
                  </a:lnTo>
                  <a:lnTo>
                    <a:pt x="423292" y="320166"/>
                  </a:lnTo>
                  <a:lnTo>
                    <a:pt x="445898" y="337439"/>
                  </a:lnTo>
                  <a:lnTo>
                    <a:pt x="461773" y="356615"/>
                  </a:lnTo>
                  <a:lnTo>
                    <a:pt x="478029" y="383032"/>
                  </a:lnTo>
                  <a:lnTo>
                    <a:pt x="484760" y="397890"/>
                  </a:lnTo>
                  <a:lnTo>
                    <a:pt x="462661" y="410464"/>
                  </a:lnTo>
                  <a:lnTo>
                    <a:pt x="432436" y="417576"/>
                  </a:lnTo>
                  <a:lnTo>
                    <a:pt x="394970" y="418591"/>
                  </a:lnTo>
                  <a:lnTo>
                    <a:pt x="359918" y="414273"/>
                  </a:lnTo>
                  <a:lnTo>
                    <a:pt x="334011" y="408051"/>
                  </a:lnTo>
                  <a:lnTo>
                    <a:pt x="313944" y="402209"/>
                  </a:lnTo>
                  <a:lnTo>
                    <a:pt x="293751" y="392176"/>
                  </a:lnTo>
                  <a:lnTo>
                    <a:pt x="287910" y="400811"/>
                  </a:lnTo>
                  <a:lnTo>
                    <a:pt x="287020" y="415671"/>
                  </a:lnTo>
                  <a:lnTo>
                    <a:pt x="289434" y="428625"/>
                  </a:lnTo>
                  <a:lnTo>
                    <a:pt x="292736" y="441197"/>
                  </a:lnTo>
                  <a:lnTo>
                    <a:pt x="297561" y="451230"/>
                  </a:lnTo>
                  <a:lnTo>
                    <a:pt x="305309" y="466597"/>
                  </a:lnTo>
                  <a:lnTo>
                    <a:pt x="312420" y="481965"/>
                  </a:lnTo>
                  <a:lnTo>
                    <a:pt x="320168" y="496823"/>
                  </a:lnTo>
                  <a:lnTo>
                    <a:pt x="328295" y="511683"/>
                  </a:lnTo>
                  <a:lnTo>
                    <a:pt x="335916" y="526160"/>
                  </a:lnTo>
                  <a:lnTo>
                    <a:pt x="344170" y="541020"/>
                  </a:lnTo>
                  <a:lnTo>
                    <a:pt x="350901" y="556386"/>
                  </a:lnTo>
                  <a:lnTo>
                    <a:pt x="357124" y="572134"/>
                  </a:lnTo>
                  <a:lnTo>
                    <a:pt x="366649" y="602360"/>
                  </a:lnTo>
                  <a:lnTo>
                    <a:pt x="374397" y="633603"/>
                  </a:lnTo>
                  <a:lnTo>
                    <a:pt x="380619" y="664845"/>
                  </a:lnTo>
                  <a:lnTo>
                    <a:pt x="384430" y="696467"/>
                  </a:lnTo>
                  <a:lnTo>
                    <a:pt x="386843" y="728217"/>
                  </a:lnTo>
                  <a:lnTo>
                    <a:pt x="388748" y="759840"/>
                  </a:lnTo>
                  <a:lnTo>
                    <a:pt x="388748" y="791590"/>
                  </a:lnTo>
                  <a:lnTo>
                    <a:pt x="388748" y="823214"/>
                  </a:lnTo>
                  <a:close/>
                </a:path>
              </a:pathLst>
            </a:custGeom>
            <a:solidFill>
              <a:srgbClr val="DBB7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5" name="Полилиния 234"/>
            <p:cNvSpPr/>
            <p:nvPr/>
          </p:nvSpPr>
          <p:spPr>
            <a:xfrm>
              <a:off x="5346572" y="5240782"/>
              <a:ext cx="233300" cy="370586"/>
            </a:xfrm>
            <a:custGeom>
              <a:avLst/>
              <a:gdLst/>
              <a:ahLst/>
              <a:cxnLst/>
              <a:rect l="0" t="0" r="0" b="0"/>
              <a:pathLst>
                <a:path w="233300" h="370586">
                  <a:moveTo>
                    <a:pt x="115698" y="370585"/>
                  </a:moveTo>
                  <a:lnTo>
                    <a:pt x="103632" y="370077"/>
                  </a:lnTo>
                  <a:lnTo>
                    <a:pt x="92203" y="367157"/>
                  </a:lnTo>
                  <a:lnTo>
                    <a:pt x="80645" y="361950"/>
                  </a:lnTo>
                  <a:lnTo>
                    <a:pt x="70612" y="356234"/>
                  </a:lnTo>
                  <a:lnTo>
                    <a:pt x="60453" y="348488"/>
                  </a:lnTo>
                  <a:lnTo>
                    <a:pt x="50419" y="339344"/>
                  </a:lnTo>
                  <a:lnTo>
                    <a:pt x="41783" y="328295"/>
                  </a:lnTo>
                  <a:lnTo>
                    <a:pt x="33656" y="315848"/>
                  </a:lnTo>
                  <a:lnTo>
                    <a:pt x="26417" y="302895"/>
                  </a:lnTo>
                  <a:lnTo>
                    <a:pt x="19178" y="288544"/>
                  </a:lnTo>
                  <a:lnTo>
                    <a:pt x="13970" y="273558"/>
                  </a:lnTo>
                  <a:lnTo>
                    <a:pt x="8637" y="257302"/>
                  </a:lnTo>
                  <a:lnTo>
                    <a:pt x="5335" y="240919"/>
                  </a:lnTo>
                  <a:lnTo>
                    <a:pt x="1906" y="222758"/>
                  </a:lnTo>
                  <a:lnTo>
                    <a:pt x="508" y="203962"/>
                  </a:lnTo>
                  <a:lnTo>
                    <a:pt x="0" y="185293"/>
                  </a:lnTo>
                  <a:lnTo>
                    <a:pt x="508" y="166623"/>
                  </a:lnTo>
                  <a:lnTo>
                    <a:pt x="1906" y="147827"/>
                  </a:lnTo>
                  <a:lnTo>
                    <a:pt x="5335" y="130047"/>
                  </a:lnTo>
                  <a:lnTo>
                    <a:pt x="8637" y="112776"/>
                  </a:lnTo>
                  <a:lnTo>
                    <a:pt x="13970" y="97027"/>
                  </a:lnTo>
                  <a:lnTo>
                    <a:pt x="19178" y="81660"/>
                  </a:lnTo>
                  <a:lnTo>
                    <a:pt x="26417" y="67690"/>
                  </a:lnTo>
                  <a:lnTo>
                    <a:pt x="33656" y="53721"/>
                  </a:lnTo>
                  <a:lnTo>
                    <a:pt x="41783" y="42290"/>
                  </a:lnTo>
                  <a:lnTo>
                    <a:pt x="50419" y="31241"/>
                  </a:lnTo>
                  <a:lnTo>
                    <a:pt x="60453" y="22097"/>
                  </a:lnTo>
                  <a:lnTo>
                    <a:pt x="70612" y="14477"/>
                  </a:lnTo>
                  <a:lnTo>
                    <a:pt x="80645" y="8127"/>
                  </a:lnTo>
                  <a:lnTo>
                    <a:pt x="92203" y="3428"/>
                  </a:lnTo>
                  <a:lnTo>
                    <a:pt x="103632" y="508"/>
                  </a:lnTo>
                  <a:lnTo>
                    <a:pt x="115698" y="0"/>
                  </a:lnTo>
                  <a:lnTo>
                    <a:pt x="128143" y="508"/>
                  </a:lnTo>
                  <a:lnTo>
                    <a:pt x="139700" y="3428"/>
                  </a:lnTo>
                  <a:lnTo>
                    <a:pt x="151257" y="8127"/>
                  </a:lnTo>
                  <a:lnTo>
                    <a:pt x="161799" y="14477"/>
                  </a:lnTo>
                  <a:lnTo>
                    <a:pt x="171831" y="22097"/>
                  </a:lnTo>
                  <a:lnTo>
                    <a:pt x="181483" y="31241"/>
                  </a:lnTo>
                  <a:lnTo>
                    <a:pt x="190500" y="42290"/>
                  </a:lnTo>
                  <a:lnTo>
                    <a:pt x="198756" y="53721"/>
                  </a:lnTo>
                  <a:lnTo>
                    <a:pt x="206375" y="67690"/>
                  </a:lnTo>
                  <a:lnTo>
                    <a:pt x="213106" y="81660"/>
                  </a:lnTo>
                  <a:lnTo>
                    <a:pt x="218822" y="97027"/>
                  </a:lnTo>
                  <a:lnTo>
                    <a:pt x="224156" y="112776"/>
                  </a:lnTo>
                  <a:lnTo>
                    <a:pt x="227457" y="130047"/>
                  </a:lnTo>
                  <a:lnTo>
                    <a:pt x="230379" y="147827"/>
                  </a:lnTo>
                  <a:lnTo>
                    <a:pt x="232792" y="166623"/>
                  </a:lnTo>
                  <a:lnTo>
                    <a:pt x="233299" y="185293"/>
                  </a:lnTo>
                  <a:lnTo>
                    <a:pt x="232792" y="203962"/>
                  </a:lnTo>
                  <a:lnTo>
                    <a:pt x="230379" y="222758"/>
                  </a:lnTo>
                  <a:lnTo>
                    <a:pt x="227457" y="240919"/>
                  </a:lnTo>
                  <a:lnTo>
                    <a:pt x="224156" y="257302"/>
                  </a:lnTo>
                  <a:lnTo>
                    <a:pt x="218822" y="273558"/>
                  </a:lnTo>
                  <a:lnTo>
                    <a:pt x="213106" y="288544"/>
                  </a:lnTo>
                  <a:lnTo>
                    <a:pt x="206375" y="302895"/>
                  </a:lnTo>
                  <a:lnTo>
                    <a:pt x="198756" y="315848"/>
                  </a:lnTo>
                  <a:lnTo>
                    <a:pt x="190500" y="328295"/>
                  </a:lnTo>
                  <a:lnTo>
                    <a:pt x="181483" y="339344"/>
                  </a:lnTo>
                  <a:lnTo>
                    <a:pt x="171831" y="348488"/>
                  </a:lnTo>
                  <a:lnTo>
                    <a:pt x="161799" y="356234"/>
                  </a:lnTo>
                  <a:lnTo>
                    <a:pt x="151257" y="361950"/>
                  </a:lnTo>
                  <a:lnTo>
                    <a:pt x="139700" y="367157"/>
                  </a:lnTo>
                  <a:lnTo>
                    <a:pt x="128143" y="370077"/>
                  </a:lnTo>
                  <a:close/>
                </a:path>
              </a:pathLst>
            </a:custGeom>
            <a:solidFill>
              <a:srgbClr val="ECD9BB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>
              <a:off x="5469509" y="4914391"/>
              <a:ext cx="199137" cy="139701"/>
            </a:xfrm>
            <a:custGeom>
              <a:avLst/>
              <a:gdLst/>
              <a:ahLst/>
              <a:cxnLst/>
              <a:rect l="0" t="0" r="0" b="0"/>
              <a:pathLst>
                <a:path w="199137" h="139701">
                  <a:moveTo>
                    <a:pt x="48894" y="3811"/>
                  </a:moveTo>
                  <a:lnTo>
                    <a:pt x="91186" y="0"/>
                  </a:lnTo>
                  <a:lnTo>
                    <a:pt x="112268" y="19686"/>
                  </a:lnTo>
                  <a:lnTo>
                    <a:pt x="137668" y="41784"/>
                  </a:lnTo>
                  <a:lnTo>
                    <a:pt x="160274" y="59055"/>
                  </a:lnTo>
                  <a:lnTo>
                    <a:pt x="176149" y="77724"/>
                  </a:lnTo>
                  <a:lnTo>
                    <a:pt x="192405" y="104141"/>
                  </a:lnTo>
                  <a:lnTo>
                    <a:pt x="199136" y="119507"/>
                  </a:lnTo>
                  <a:lnTo>
                    <a:pt x="177037" y="131573"/>
                  </a:lnTo>
                  <a:lnTo>
                    <a:pt x="146812" y="139193"/>
                  </a:lnTo>
                  <a:lnTo>
                    <a:pt x="109346" y="139700"/>
                  </a:lnTo>
                  <a:lnTo>
                    <a:pt x="74294" y="135891"/>
                  </a:lnTo>
                  <a:lnTo>
                    <a:pt x="48387" y="129668"/>
                  </a:lnTo>
                  <a:lnTo>
                    <a:pt x="28320" y="123825"/>
                  </a:lnTo>
                  <a:lnTo>
                    <a:pt x="8127" y="113285"/>
                  </a:lnTo>
                  <a:lnTo>
                    <a:pt x="0" y="85980"/>
                  </a:lnTo>
                  <a:lnTo>
                    <a:pt x="3301" y="55626"/>
                  </a:lnTo>
                  <a:lnTo>
                    <a:pt x="19685" y="30226"/>
                  </a:lnTo>
                  <a:close/>
                </a:path>
              </a:pathLst>
            </a:custGeom>
            <a:solidFill>
              <a:srgbClr val="ECD9BB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Овал 236"/>
            <p:cNvSpPr/>
            <p:nvPr/>
          </p:nvSpPr>
          <p:spPr>
            <a:xfrm>
              <a:off x="5643753" y="5020055"/>
              <a:ext cx="34036" cy="29210"/>
            </a:xfrm>
            <a:prstGeom prst="ellipse">
              <a:avLst/>
            </a:prstGeom>
            <a:solidFill>
              <a:srgbClr val="BB00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5244338" y="4715255"/>
              <a:ext cx="176658" cy="201550"/>
            </a:xfrm>
            <a:custGeom>
              <a:avLst/>
              <a:gdLst/>
              <a:ahLst/>
              <a:cxnLst/>
              <a:rect l="0" t="0" r="0" b="0"/>
              <a:pathLst>
                <a:path w="176658" h="201550">
                  <a:moveTo>
                    <a:pt x="87883" y="201549"/>
                  </a:moveTo>
                  <a:lnTo>
                    <a:pt x="78740" y="201041"/>
                  </a:lnTo>
                  <a:lnTo>
                    <a:pt x="70103" y="199645"/>
                  </a:lnTo>
                  <a:lnTo>
                    <a:pt x="60959" y="196723"/>
                  </a:lnTo>
                  <a:lnTo>
                    <a:pt x="53213" y="193803"/>
                  </a:lnTo>
                  <a:lnTo>
                    <a:pt x="45592" y="189485"/>
                  </a:lnTo>
                  <a:lnTo>
                    <a:pt x="38353" y="184278"/>
                  </a:lnTo>
                  <a:lnTo>
                    <a:pt x="31622" y="178562"/>
                  </a:lnTo>
                  <a:lnTo>
                    <a:pt x="25400" y="171831"/>
                  </a:lnTo>
                  <a:lnTo>
                    <a:pt x="19684" y="164592"/>
                  </a:lnTo>
                  <a:lnTo>
                    <a:pt x="14351" y="156846"/>
                  </a:lnTo>
                  <a:lnTo>
                    <a:pt x="10540" y="148717"/>
                  </a:lnTo>
                  <a:lnTo>
                    <a:pt x="6222" y="139573"/>
                  </a:lnTo>
                  <a:lnTo>
                    <a:pt x="3809" y="130937"/>
                  </a:lnTo>
                  <a:lnTo>
                    <a:pt x="1396" y="120904"/>
                  </a:lnTo>
                  <a:lnTo>
                    <a:pt x="0" y="110872"/>
                  </a:lnTo>
                  <a:lnTo>
                    <a:pt x="0" y="100711"/>
                  </a:lnTo>
                  <a:lnTo>
                    <a:pt x="0" y="90679"/>
                  </a:lnTo>
                  <a:lnTo>
                    <a:pt x="1396" y="80646"/>
                  </a:lnTo>
                  <a:lnTo>
                    <a:pt x="3809" y="70993"/>
                  </a:lnTo>
                  <a:lnTo>
                    <a:pt x="6222" y="61341"/>
                  </a:lnTo>
                  <a:lnTo>
                    <a:pt x="10540" y="52705"/>
                  </a:lnTo>
                  <a:lnTo>
                    <a:pt x="14351" y="44578"/>
                  </a:lnTo>
                  <a:lnTo>
                    <a:pt x="19684" y="36958"/>
                  </a:lnTo>
                  <a:lnTo>
                    <a:pt x="25400" y="29210"/>
                  </a:lnTo>
                  <a:lnTo>
                    <a:pt x="31622" y="22987"/>
                  </a:lnTo>
                  <a:lnTo>
                    <a:pt x="38353" y="17273"/>
                  </a:lnTo>
                  <a:lnTo>
                    <a:pt x="45592" y="12447"/>
                  </a:lnTo>
                  <a:lnTo>
                    <a:pt x="53213" y="8129"/>
                  </a:lnTo>
                  <a:lnTo>
                    <a:pt x="60959" y="4699"/>
                  </a:lnTo>
                  <a:lnTo>
                    <a:pt x="70103" y="1905"/>
                  </a:lnTo>
                  <a:lnTo>
                    <a:pt x="78740" y="381"/>
                  </a:lnTo>
                  <a:lnTo>
                    <a:pt x="87883" y="0"/>
                  </a:lnTo>
                  <a:lnTo>
                    <a:pt x="96901" y="381"/>
                  </a:lnTo>
                  <a:lnTo>
                    <a:pt x="105537" y="1905"/>
                  </a:lnTo>
                  <a:lnTo>
                    <a:pt x="114172" y="4699"/>
                  </a:lnTo>
                  <a:lnTo>
                    <a:pt x="122427" y="8129"/>
                  </a:lnTo>
                  <a:lnTo>
                    <a:pt x="130047" y="12447"/>
                  </a:lnTo>
                  <a:lnTo>
                    <a:pt x="137287" y="17273"/>
                  </a:lnTo>
                  <a:lnTo>
                    <a:pt x="144526" y="22987"/>
                  </a:lnTo>
                  <a:lnTo>
                    <a:pt x="150748" y="29210"/>
                  </a:lnTo>
                  <a:lnTo>
                    <a:pt x="156464" y="36958"/>
                  </a:lnTo>
                  <a:lnTo>
                    <a:pt x="161290" y="44578"/>
                  </a:lnTo>
                  <a:lnTo>
                    <a:pt x="166115" y="52705"/>
                  </a:lnTo>
                  <a:lnTo>
                    <a:pt x="169926" y="61341"/>
                  </a:lnTo>
                  <a:lnTo>
                    <a:pt x="172339" y="70993"/>
                  </a:lnTo>
                  <a:lnTo>
                    <a:pt x="174752" y="80646"/>
                  </a:lnTo>
                  <a:lnTo>
                    <a:pt x="176148" y="90679"/>
                  </a:lnTo>
                  <a:lnTo>
                    <a:pt x="176657" y="100711"/>
                  </a:lnTo>
                  <a:lnTo>
                    <a:pt x="176148" y="110872"/>
                  </a:lnTo>
                  <a:lnTo>
                    <a:pt x="174752" y="120904"/>
                  </a:lnTo>
                  <a:lnTo>
                    <a:pt x="172339" y="130937"/>
                  </a:lnTo>
                  <a:lnTo>
                    <a:pt x="169926" y="139573"/>
                  </a:lnTo>
                  <a:lnTo>
                    <a:pt x="166115" y="148717"/>
                  </a:lnTo>
                  <a:lnTo>
                    <a:pt x="161290" y="156846"/>
                  </a:lnTo>
                  <a:lnTo>
                    <a:pt x="156464" y="164592"/>
                  </a:lnTo>
                  <a:lnTo>
                    <a:pt x="150748" y="171831"/>
                  </a:lnTo>
                  <a:lnTo>
                    <a:pt x="144526" y="178562"/>
                  </a:lnTo>
                  <a:lnTo>
                    <a:pt x="137287" y="184278"/>
                  </a:lnTo>
                  <a:lnTo>
                    <a:pt x="130047" y="189485"/>
                  </a:lnTo>
                  <a:lnTo>
                    <a:pt x="122427" y="193803"/>
                  </a:lnTo>
                  <a:lnTo>
                    <a:pt x="114172" y="196723"/>
                  </a:lnTo>
                  <a:lnTo>
                    <a:pt x="105537" y="199645"/>
                  </a:lnTo>
                  <a:lnTo>
                    <a:pt x="96901" y="201041"/>
                  </a:lnTo>
                  <a:close/>
                </a:path>
              </a:pathLst>
            </a:custGeom>
            <a:solidFill>
              <a:srgbClr val="ECD9BB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>
              <a:off x="5517896" y="4735829"/>
              <a:ext cx="156464" cy="142623"/>
            </a:xfrm>
            <a:custGeom>
              <a:avLst/>
              <a:gdLst/>
              <a:ahLst/>
              <a:cxnLst/>
              <a:rect l="0" t="0" r="0" b="0"/>
              <a:pathLst>
                <a:path w="156464" h="142623">
                  <a:moveTo>
                    <a:pt x="77850" y="142622"/>
                  </a:moveTo>
                  <a:lnTo>
                    <a:pt x="69595" y="142622"/>
                  </a:lnTo>
                  <a:lnTo>
                    <a:pt x="61975" y="141098"/>
                  </a:lnTo>
                  <a:lnTo>
                    <a:pt x="53848" y="139192"/>
                  </a:lnTo>
                  <a:lnTo>
                    <a:pt x="47117" y="137287"/>
                  </a:lnTo>
                  <a:lnTo>
                    <a:pt x="40386" y="133986"/>
                  </a:lnTo>
                  <a:lnTo>
                    <a:pt x="33655" y="130556"/>
                  </a:lnTo>
                  <a:lnTo>
                    <a:pt x="27813" y="126238"/>
                  </a:lnTo>
                  <a:lnTo>
                    <a:pt x="22606" y="121412"/>
                  </a:lnTo>
                  <a:lnTo>
                    <a:pt x="17271" y="116586"/>
                  </a:lnTo>
                  <a:lnTo>
                    <a:pt x="12573" y="110872"/>
                  </a:lnTo>
                  <a:lnTo>
                    <a:pt x="9651" y="105665"/>
                  </a:lnTo>
                  <a:lnTo>
                    <a:pt x="5842" y="98934"/>
                  </a:lnTo>
                  <a:lnTo>
                    <a:pt x="3429" y="92711"/>
                  </a:lnTo>
                  <a:lnTo>
                    <a:pt x="1015" y="85980"/>
                  </a:lnTo>
                  <a:lnTo>
                    <a:pt x="0" y="78741"/>
                  </a:lnTo>
                  <a:lnTo>
                    <a:pt x="0" y="71501"/>
                  </a:lnTo>
                  <a:lnTo>
                    <a:pt x="0" y="64390"/>
                  </a:lnTo>
                  <a:lnTo>
                    <a:pt x="1015" y="57150"/>
                  </a:lnTo>
                  <a:lnTo>
                    <a:pt x="3429" y="50419"/>
                  </a:lnTo>
                  <a:lnTo>
                    <a:pt x="5842" y="43180"/>
                  </a:lnTo>
                  <a:lnTo>
                    <a:pt x="9651" y="37466"/>
                  </a:lnTo>
                  <a:lnTo>
                    <a:pt x="12573" y="31750"/>
                  </a:lnTo>
                  <a:lnTo>
                    <a:pt x="17271" y="25909"/>
                  </a:lnTo>
                  <a:lnTo>
                    <a:pt x="22606" y="20701"/>
                  </a:lnTo>
                  <a:lnTo>
                    <a:pt x="27813" y="16384"/>
                  </a:lnTo>
                  <a:lnTo>
                    <a:pt x="33655" y="12066"/>
                  </a:lnTo>
                  <a:lnTo>
                    <a:pt x="40386" y="8636"/>
                  </a:lnTo>
                  <a:lnTo>
                    <a:pt x="47117" y="5716"/>
                  </a:lnTo>
                  <a:lnTo>
                    <a:pt x="53848" y="3430"/>
                  </a:lnTo>
                  <a:lnTo>
                    <a:pt x="61975" y="1398"/>
                  </a:lnTo>
                  <a:lnTo>
                    <a:pt x="69595" y="0"/>
                  </a:lnTo>
                  <a:lnTo>
                    <a:pt x="77850" y="0"/>
                  </a:lnTo>
                  <a:lnTo>
                    <a:pt x="85979" y="0"/>
                  </a:lnTo>
                  <a:lnTo>
                    <a:pt x="93599" y="1398"/>
                  </a:lnTo>
                  <a:lnTo>
                    <a:pt x="101345" y="3430"/>
                  </a:lnTo>
                  <a:lnTo>
                    <a:pt x="108457" y="5716"/>
                  </a:lnTo>
                  <a:lnTo>
                    <a:pt x="115188" y="8636"/>
                  </a:lnTo>
                  <a:lnTo>
                    <a:pt x="121412" y="12066"/>
                  </a:lnTo>
                  <a:lnTo>
                    <a:pt x="127762" y="16384"/>
                  </a:lnTo>
                  <a:lnTo>
                    <a:pt x="132969" y="20701"/>
                  </a:lnTo>
                  <a:lnTo>
                    <a:pt x="138302" y="25909"/>
                  </a:lnTo>
                  <a:lnTo>
                    <a:pt x="142620" y="31750"/>
                  </a:lnTo>
                  <a:lnTo>
                    <a:pt x="146938" y="37466"/>
                  </a:lnTo>
                  <a:lnTo>
                    <a:pt x="150240" y="43180"/>
                  </a:lnTo>
                  <a:lnTo>
                    <a:pt x="152654" y="50419"/>
                  </a:lnTo>
                  <a:lnTo>
                    <a:pt x="154558" y="57150"/>
                  </a:lnTo>
                  <a:lnTo>
                    <a:pt x="156082" y="64390"/>
                  </a:lnTo>
                  <a:lnTo>
                    <a:pt x="156463" y="71501"/>
                  </a:lnTo>
                  <a:lnTo>
                    <a:pt x="156082" y="78741"/>
                  </a:lnTo>
                  <a:lnTo>
                    <a:pt x="154558" y="85980"/>
                  </a:lnTo>
                  <a:lnTo>
                    <a:pt x="152654" y="92711"/>
                  </a:lnTo>
                  <a:lnTo>
                    <a:pt x="150240" y="98934"/>
                  </a:lnTo>
                  <a:lnTo>
                    <a:pt x="146938" y="105665"/>
                  </a:lnTo>
                  <a:lnTo>
                    <a:pt x="142620" y="110872"/>
                  </a:lnTo>
                  <a:lnTo>
                    <a:pt x="138302" y="116586"/>
                  </a:lnTo>
                  <a:lnTo>
                    <a:pt x="132969" y="121412"/>
                  </a:lnTo>
                  <a:lnTo>
                    <a:pt x="127762" y="126238"/>
                  </a:lnTo>
                  <a:lnTo>
                    <a:pt x="121412" y="130556"/>
                  </a:lnTo>
                  <a:lnTo>
                    <a:pt x="115188" y="133986"/>
                  </a:lnTo>
                  <a:lnTo>
                    <a:pt x="108457" y="137287"/>
                  </a:lnTo>
                  <a:lnTo>
                    <a:pt x="101345" y="139192"/>
                  </a:lnTo>
                  <a:lnTo>
                    <a:pt x="93599" y="141098"/>
                  </a:lnTo>
                  <a:lnTo>
                    <a:pt x="85979" y="142622"/>
                  </a:lnTo>
                  <a:close/>
                </a:path>
              </a:pathLst>
            </a:custGeom>
            <a:solidFill>
              <a:srgbClr val="ECD9BB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>
              <a:off x="5490590" y="4782439"/>
              <a:ext cx="141607" cy="174245"/>
            </a:xfrm>
            <a:custGeom>
              <a:avLst/>
              <a:gdLst/>
              <a:ahLst/>
              <a:cxnLst/>
              <a:rect l="0" t="0" r="0" b="0"/>
              <a:pathLst>
                <a:path w="141607" h="174245">
                  <a:moveTo>
                    <a:pt x="139193" y="72008"/>
                  </a:moveTo>
                  <a:lnTo>
                    <a:pt x="141606" y="89281"/>
                  </a:lnTo>
                  <a:lnTo>
                    <a:pt x="141606" y="97916"/>
                  </a:lnTo>
                  <a:lnTo>
                    <a:pt x="141098" y="106045"/>
                  </a:lnTo>
                  <a:lnTo>
                    <a:pt x="138176" y="121920"/>
                  </a:lnTo>
                  <a:lnTo>
                    <a:pt x="135382" y="129032"/>
                  </a:lnTo>
                  <a:lnTo>
                    <a:pt x="134367" y="130556"/>
                  </a:lnTo>
                  <a:lnTo>
                    <a:pt x="133858" y="132969"/>
                  </a:lnTo>
                  <a:lnTo>
                    <a:pt x="132462" y="137287"/>
                  </a:lnTo>
                  <a:lnTo>
                    <a:pt x="128651" y="143509"/>
                  </a:lnTo>
                  <a:lnTo>
                    <a:pt x="124842" y="149732"/>
                  </a:lnTo>
                  <a:lnTo>
                    <a:pt x="120015" y="154939"/>
                  </a:lnTo>
                  <a:lnTo>
                    <a:pt x="115189" y="160274"/>
                  </a:lnTo>
                  <a:lnTo>
                    <a:pt x="112269" y="162178"/>
                  </a:lnTo>
                  <a:lnTo>
                    <a:pt x="109856" y="164083"/>
                  </a:lnTo>
                  <a:lnTo>
                    <a:pt x="106554" y="165607"/>
                  </a:lnTo>
                  <a:lnTo>
                    <a:pt x="103632" y="168020"/>
                  </a:lnTo>
                  <a:lnTo>
                    <a:pt x="100331" y="168401"/>
                  </a:lnTo>
                  <a:lnTo>
                    <a:pt x="96520" y="170307"/>
                  </a:lnTo>
                  <a:lnTo>
                    <a:pt x="90170" y="173227"/>
                  </a:lnTo>
                  <a:lnTo>
                    <a:pt x="83058" y="173736"/>
                  </a:lnTo>
                  <a:lnTo>
                    <a:pt x="76327" y="174244"/>
                  </a:lnTo>
                  <a:lnTo>
                    <a:pt x="68581" y="173736"/>
                  </a:lnTo>
                  <a:lnTo>
                    <a:pt x="62357" y="172339"/>
                  </a:lnTo>
                  <a:lnTo>
                    <a:pt x="55119" y="169926"/>
                  </a:lnTo>
                  <a:lnTo>
                    <a:pt x="49404" y="166496"/>
                  </a:lnTo>
                  <a:lnTo>
                    <a:pt x="42673" y="163195"/>
                  </a:lnTo>
                  <a:lnTo>
                    <a:pt x="36450" y="158876"/>
                  </a:lnTo>
                  <a:lnTo>
                    <a:pt x="29719" y="153034"/>
                  </a:lnTo>
                  <a:lnTo>
                    <a:pt x="24893" y="147320"/>
                  </a:lnTo>
                  <a:lnTo>
                    <a:pt x="19686" y="140081"/>
                  </a:lnTo>
                  <a:lnTo>
                    <a:pt x="15368" y="133857"/>
                  </a:lnTo>
                  <a:lnTo>
                    <a:pt x="11050" y="126619"/>
                  </a:lnTo>
                  <a:lnTo>
                    <a:pt x="7620" y="118999"/>
                  </a:lnTo>
                  <a:lnTo>
                    <a:pt x="4826" y="110870"/>
                  </a:lnTo>
                  <a:lnTo>
                    <a:pt x="2921" y="102743"/>
                  </a:lnTo>
                  <a:lnTo>
                    <a:pt x="0" y="84963"/>
                  </a:lnTo>
                  <a:lnTo>
                    <a:pt x="0" y="68071"/>
                  </a:lnTo>
                  <a:lnTo>
                    <a:pt x="2413" y="52324"/>
                  </a:lnTo>
                  <a:lnTo>
                    <a:pt x="9144" y="37338"/>
                  </a:lnTo>
                  <a:lnTo>
                    <a:pt x="11938" y="30226"/>
                  </a:lnTo>
                  <a:lnTo>
                    <a:pt x="16256" y="24002"/>
                  </a:lnTo>
                  <a:lnTo>
                    <a:pt x="26417" y="13843"/>
                  </a:lnTo>
                  <a:lnTo>
                    <a:pt x="31624" y="9016"/>
                  </a:lnTo>
                  <a:lnTo>
                    <a:pt x="37846" y="6222"/>
                  </a:lnTo>
                  <a:lnTo>
                    <a:pt x="44196" y="3301"/>
                  </a:lnTo>
                  <a:lnTo>
                    <a:pt x="51817" y="1905"/>
                  </a:lnTo>
                  <a:lnTo>
                    <a:pt x="58039" y="0"/>
                  </a:lnTo>
                  <a:lnTo>
                    <a:pt x="65279" y="0"/>
                  </a:lnTo>
                  <a:lnTo>
                    <a:pt x="78740" y="1905"/>
                  </a:lnTo>
                  <a:lnTo>
                    <a:pt x="84963" y="3301"/>
                  </a:lnTo>
                  <a:lnTo>
                    <a:pt x="92202" y="7112"/>
                  </a:lnTo>
                  <a:lnTo>
                    <a:pt x="105538" y="15747"/>
                  </a:lnTo>
                  <a:lnTo>
                    <a:pt x="111761" y="20574"/>
                  </a:lnTo>
                  <a:lnTo>
                    <a:pt x="117094" y="26796"/>
                  </a:lnTo>
                  <a:lnTo>
                    <a:pt x="127127" y="39751"/>
                  </a:lnTo>
                  <a:lnTo>
                    <a:pt x="130556" y="46482"/>
                  </a:lnTo>
                  <a:lnTo>
                    <a:pt x="134367" y="54737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>
              <a:off x="5389753" y="4795901"/>
              <a:ext cx="157481" cy="178435"/>
            </a:xfrm>
            <a:custGeom>
              <a:avLst/>
              <a:gdLst/>
              <a:ahLst/>
              <a:cxnLst/>
              <a:rect l="0" t="0" r="0" b="0"/>
              <a:pathLst>
                <a:path w="157481" h="178435">
                  <a:moveTo>
                    <a:pt x="155067" y="73406"/>
                  </a:moveTo>
                  <a:lnTo>
                    <a:pt x="157480" y="91185"/>
                  </a:lnTo>
                  <a:lnTo>
                    <a:pt x="157480" y="99314"/>
                  </a:lnTo>
                  <a:lnTo>
                    <a:pt x="156463" y="108458"/>
                  </a:lnTo>
                  <a:lnTo>
                    <a:pt x="153162" y="124714"/>
                  </a:lnTo>
                  <a:lnTo>
                    <a:pt x="150241" y="131952"/>
                  </a:lnTo>
                  <a:lnTo>
                    <a:pt x="148843" y="133858"/>
                  </a:lnTo>
                  <a:lnTo>
                    <a:pt x="148336" y="136270"/>
                  </a:lnTo>
                  <a:lnTo>
                    <a:pt x="146938" y="140589"/>
                  </a:lnTo>
                  <a:lnTo>
                    <a:pt x="142620" y="146812"/>
                  </a:lnTo>
                  <a:lnTo>
                    <a:pt x="138302" y="153543"/>
                  </a:lnTo>
                  <a:lnTo>
                    <a:pt x="132968" y="158877"/>
                  </a:lnTo>
                  <a:lnTo>
                    <a:pt x="127635" y="164083"/>
                  </a:lnTo>
                  <a:lnTo>
                    <a:pt x="124332" y="165989"/>
                  </a:lnTo>
                  <a:lnTo>
                    <a:pt x="121412" y="167894"/>
                  </a:lnTo>
                  <a:lnTo>
                    <a:pt x="118110" y="169418"/>
                  </a:lnTo>
                  <a:lnTo>
                    <a:pt x="114681" y="171831"/>
                  </a:lnTo>
                  <a:lnTo>
                    <a:pt x="110870" y="173227"/>
                  </a:lnTo>
                  <a:lnTo>
                    <a:pt x="107061" y="174625"/>
                  </a:lnTo>
                  <a:lnTo>
                    <a:pt x="100330" y="177545"/>
                  </a:lnTo>
                  <a:lnTo>
                    <a:pt x="92201" y="177545"/>
                  </a:lnTo>
                  <a:lnTo>
                    <a:pt x="84455" y="178434"/>
                  </a:lnTo>
                  <a:lnTo>
                    <a:pt x="76326" y="177545"/>
                  </a:lnTo>
                  <a:lnTo>
                    <a:pt x="69087" y="176529"/>
                  </a:lnTo>
                  <a:lnTo>
                    <a:pt x="61975" y="173735"/>
                  </a:lnTo>
                  <a:lnTo>
                    <a:pt x="54737" y="170307"/>
                  </a:lnTo>
                  <a:lnTo>
                    <a:pt x="47498" y="167004"/>
                  </a:lnTo>
                  <a:lnTo>
                    <a:pt x="40386" y="162687"/>
                  </a:lnTo>
                  <a:lnTo>
                    <a:pt x="33147" y="156845"/>
                  </a:lnTo>
                  <a:lnTo>
                    <a:pt x="27431" y="150621"/>
                  </a:lnTo>
                  <a:lnTo>
                    <a:pt x="21589" y="143509"/>
                  </a:lnTo>
                  <a:lnTo>
                    <a:pt x="17272" y="137159"/>
                  </a:lnTo>
                  <a:lnTo>
                    <a:pt x="12445" y="129032"/>
                  </a:lnTo>
                  <a:lnTo>
                    <a:pt x="9143" y="121920"/>
                  </a:lnTo>
                  <a:lnTo>
                    <a:pt x="5333" y="112776"/>
                  </a:lnTo>
                  <a:lnTo>
                    <a:pt x="3429" y="105028"/>
                  </a:lnTo>
                  <a:lnTo>
                    <a:pt x="0" y="86359"/>
                  </a:lnTo>
                  <a:lnTo>
                    <a:pt x="0" y="69595"/>
                  </a:lnTo>
                  <a:lnTo>
                    <a:pt x="2920" y="53213"/>
                  </a:lnTo>
                  <a:lnTo>
                    <a:pt x="10160" y="37845"/>
                  </a:lnTo>
                  <a:lnTo>
                    <a:pt x="13462" y="30226"/>
                  </a:lnTo>
                  <a:lnTo>
                    <a:pt x="18287" y="23876"/>
                  </a:lnTo>
                  <a:lnTo>
                    <a:pt x="29718" y="13334"/>
                  </a:lnTo>
                  <a:lnTo>
                    <a:pt x="35051" y="8635"/>
                  </a:lnTo>
                  <a:lnTo>
                    <a:pt x="42291" y="5207"/>
                  </a:lnTo>
                  <a:lnTo>
                    <a:pt x="49022" y="2794"/>
                  </a:lnTo>
                  <a:lnTo>
                    <a:pt x="57150" y="889"/>
                  </a:lnTo>
                  <a:lnTo>
                    <a:pt x="64388" y="0"/>
                  </a:lnTo>
                  <a:lnTo>
                    <a:pt x="72008" y="0"/>
                  </a:lnTo>
                  <a:lnTo>
                    <a:pt x="87375" y="889"/>
                  </a:lnTo>
                  <a:lnTo>
                    <a:pt x="94614" y="2794"/>
                  </a:lnTo>
                  <a:lnTo>
                    <a:pt x="101726" y="6603"/>
                  </a:lnTo>
                  <a:lnTo>
                    <a:pt x="117093" y="15747"/>
                  </a:lnTo>
                  <a:lnTo>
                    <a:pt x="123825" y="21082"/>
                  </a:lnTo>
                  <a:lnTo>
                    <a:pt x="130048" y="26796"/>
                  </a:lnTo>
                  <a:lnTo>
                    <a:pt x="140716" y="40258"/>
                  </a:lnTo>
                  <a:lnTo>
                    <a:pt x="145033" y="47497"/>
                  </a:lnTo>
                  <a:lnTo>
                    <a:pt x="148843" y="55626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2" name="Полилиния 241"/>
            <p:cNvSpPr/>
            <p:nvPr/>
          </p:nvSpPr>
          <p:spPr>
            <a:xfrm>
              <a:off x="5480939" y="4884165"/>
              <a:ext cx="63373" cy="86362"/>
            </a:xfrm>
            <a:custGeom>
              <a:avLst/>
              <a:gdLst/>
              <a:ahLst/>
              <a:cxnLst/>
              <a:rect l="0" t="0" r="0" b="0"/>
              <a:pathLst>
                <a:path w="63373" h="86362">
                  <a:moveTo>
                    <a:pt x="53847" y="73406"/>
                  </a:moveTo>
                  <a:lnTo>
                    <a:pt x="48514" y="78740"/>
                  </a:lnTo>
                  <a:lnTo>
                    <a:pt x="43180" y="82550"/>
                  </a:lnTo>
                  <a:lnTo>
                    <a:pt x="39877" y="83948"/>
                  </a:lnTo>
                  <a:lnTo>
                    <a:pt x="37464" y="84963"/>
                  </a:lnTo>
                  <a:lnTo>
                    <a:pt x="34163" y="85471"/>
                  </a:lnTo>
                  <a:lnTo>
                    <a:pt x="32639" y="85471"/>
                  </a:lnTo>
                  <a:lnTo>
                    <a:pt x="31750" y="86361"/>
                  </a:lnTo>
                  <a:lnTo>
                    <a:pt x="24511" y="84963"/>
                  </a:lnTo>
                  <a:lnTo>
                    <a:pt x="18795" y="82550"/>
                  </a:lnTo>
                  <a:lnTo>
                    <a:pt x="13462" y="78740"/>
                  </a:lnTo>
                  <a:lnTo>
                    <a:pt x="8636" y="73406"/>
                  </a:lnTo>
                  <a:lnTo>
                    <a:pt x="4318" y="66675"/>
                  </a:lnTo>
                  <a:lnTo>
                    <a:pt x="1905" y="59056"/>
                  </a:lnTo>
                  <a:lnTo>
                    <a:pt x="507" y="50927"/>
                  </a:lnTo>
                  <a:lnTo>
                    <a:pt x="0" y="42673"/>
                  </a:lnTo>
                  <a:lnTo>
                    <a:pt x="507" y="33656"/>
                  </a:lnTo>
                  <a:lnTo>
                    <a:pt x="1905" y="26417"/>
                  </a:lnTo>
                  <a:lnTo>
                    <a:pt x="4318" y="18669"/>
                  </a:lnTo>
                  <a:lnTo>
                    <a:pt x="8636" y="12446"/>
                  </a:lnTo>
                  <a:lnTo>
                    <a:pt x="13462" y="6731"/>
                  </a:lnTo>
                  <a:lnTo>
                    <a:pt x="18795" y="2921"/>
                  </a:lnTo>
                  <a:lnTo>
                    <a:pt x="24511" y="508"/>
                  </a:lnTo>
                  <a:lnTo>
                    <a:pt x="31750" y="0"/>
                  </a:lnTo>
                  <a:lnTo>
                    <a:pt x="37464" y="508"/>
                  </a:lnTo>
                  <a:lnTo>
                    <a:pt x="39877" y="1398"/>
                  </a:lnTo>
                  <a:lnTo>
                    <a:pt x="43180" y="2921"/>
                  </a:lnTo>
                  <a:lnTo>
                    <a:pt x="48514" y="6731"/>
                  </a:lnTo>
                  <a:lnTo>
                    <a:pt x="53847" y="12446"/>
                  </a:lnTo>
                  <a:lnTo>
                    <a:pt x="57657" y="18669"/>
                  </a:lnTo>
                  <a:lnTo>
                    <a:pt x="60959" y="26417"/>
                  </a:lnTo>
                  <a:lnTo>
                    <a:pt x="61976" y="33656"/>
                  </a:lnTo>
                  <a:lnTo>
                    <a:pt x="63372" y="42673"/>
                  </a:lnTo>
                  <a:lnTo>
                    <a:pt x="61976" y="50927"/>
                  </a:lnTo>
                  <a:lnTo>
                    <a:pt x="60959" y="59056"/>
                  </a:lnTo>
                  <a:lnTo>
                    <a:pt x="59055" y="62865"/>
                  </a:lnTo>
                  <a:lnTo>
                    <a:pt x="58165" y="64263"/>
                  </a:lnTo>
                  <a:lnTo>
                    <a:pt x="57657" y="6667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3" name="Полилиния 242"/>
            <p:cNvSpPr/>
            <p:nvPr/>
          </p:nvSpPr>
          <p:spPr>
            <a:xfrm>
              <a:off x="5575046" y="4869307"/>
              <a:ext cx="51816" cy="76328"/>
            </a:xfrm>
            <a:custGeom>
              <a:avLst/>
              <a:gdLst/>
              <a:ahLst/>
              <a:cxnLst/>
              <a:rect l="0" t="0" r="0" b="0"/>
              <a:pathLst>
                <a:path w="51816" h="76328">
                  <a:moveTo>
                    <a:pt x="44195" y="65277"/>
                  </a:moveTo>
                  <a:lnTo>
                    <a:pt x="39877" y="69596"/>
                  </a:lnTo>
                  <a:lnTo>
                    <a:pt x="35559" y="72897"/>
                  </a:lnTo>
                  <a:lnTo>
                    <a:pt x="33146" y="74421"/>
                  </a:lnTo>
                  <a:lnTo>
                    <a:pt x="30733" y="75310"/>
                  </a:lnTo>
                  <a:lnTo>
                    <a:pt x="27813" y="75819"/>
                  </a:lnTo>
                  <a:lnTo>
                    <a:pt x="26924" y="75819"/>
                  </a:lnTo>
                  <a:lnTo>
                    <a:pt x="25907" y="76327"/>
                  </a:lnTo>
                  <a:lnTo>
                    <a:pt x="20193" y="75310"/>
                  </a:lnTo>
                  <a:lnTo>
                    <a:pt x="15875" y="72897"/>
                  </a:lnTo>
                  <a:lnTo>
                    <a:pt x="11557" y="69596"/>
                  </a:lnTo>
                  <a:lnTo>
                    <a:pt x="7238" y="65277"/>
                  </a:lnTo>
                  <a:lnTo>
                    <a:pt x="3809" y="59054"/>
                  </a:lnTo>
                  <a:lnTo>
                    <a:pt x="1905" y="52832"/>
                  </a:lnTo>
                  <a:lnTo>
                    <a:pt x="507" y="45593"/>
                  </a:lnTo>
                  <a:lnTo>
                    <a:pt x="0" y="38862"/>
                  </a:lnTo>
                  <a:lnTo>
                    <a:pt x="507" y="30226"/>
                  </a:lnTo>
                  <a:lnTo>
                    <a:pt x="1905" y="23495"/>
                  </a:lnTo>
                  <a:lnTo>
                    <a:pt x="3809" y="16764"/>
                  </a:lnTo>
                  <a:lnTo>
                    <a:pt x="7238" y="11429"/>
                  </a:lnTo>
                  <a:lnTo>
                    <a:pt x="11557" y="6222"/>
                  </a:lnTo>
                  <a:lnTo>
                    <a:pt x="15875" y="2794"/>
                  </a:lnTo>
                  <a:lnTo>
                    <a:pt x="20193" y="508"/>
                  </a:lnTo>
                  <a:lnTo>
                    <a:pt x="25907" y="0"/>
                  </a:lnTo>
                  <a:lnTo>
                    <a:pt x="30733" y="508"/>
                  </a:lnTo>
                  <a:lnTo>
                    <a:pt x="33146" y="1396"/>
                  </a:lnTo>
                  <a:lnTo>
                    <a:pt x="35559" y="2794"/>
                  </a:lnTo>
                  <a:lnTo>
                    <a:pt x="39877" y="6222"/>
                  </a:lnTo>
                  <a:lnTo>
                    <a:pt x="44195" y="11429"/>
                  </a:lnTo>
                  <a:lnTo>
                    <a:pt x="46989" y="16764"/>
                  </a:lnTo>
                  <a:lnTo>
                    <a:pt x="49911" y="23495"/>
                  </a:lnTo>
                  <a:lnTo>
                    <a:pt x="51307" y="30226"/>
                  </a:lnTo>
                  <a:lnTo>
                    <a:pt x="51815" y="38862"/>
                  </a:lnTo>
                  <a:lnTo>
                    <a:pt x="51307" y="45593"/>
                  </a:lnTo>
                  <a:lnTo>
                    <a:pt x="49911" y="52832"/>
                  </a:lnTo>
                  <a:lnTo>
                    <a:pt x="48513" y="55118"/>
                  </a:lnTo>
                  <a:lnTo>
                    <a:pt x="47498" y="57150"/>
                  </a:lnTo>
                  <a:lnTo>
                    <a:pt x="46989" y="5905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4" name="Полилиния 243"/>
            <p:cNvSpPr/>
            <p:nvPr/>
          </p:nvSpPr>
          <p:spPr>
            <a:xfrm>
              <a:off x="5314950" y="4984496"/>
              <a:ext cx="227458" cy="25908"/>
            </a:xfrm>
            <a:custGeom>
              <a:avLst/>
              <a:gdLst/>
              <a:ahLst/>
              <a:cxnLst/>
              <a:rect l="0" t="0" r="0" b="0"/>
              <a:pathLst>
                <a:path w="227458" h="25908">
                  <a:moveTo>
                    <a:pt x="219328" y="11938"/>
                  </a:moveTo>
                  <a:lnTo>
                    <a:pt x="206883" y="12445"/>
                  </a:lnTo>
                  <a:lnTo>
                    <a:pt x="191896" y="14350"/>
                  </a:lnTo>
                  <a:lnTo>
                    <a:pt x="178053" y="16763"/>
                  </a:lnTo>
                  <a:lnTo>
                    <a:pt x="163195" y="18669"/>
                  </a:lnTo>
                  <a:lnTo>
                    <a:pt x="151129" y="19176"/>
                  </a:lnTo>
                  <a:lnTo>
                    <a:pt x="132460" y="19176"/>
                  </a:lnTo>
                  <a:lnTo>
                    <a:pt x="114680" y="20574"/>
                  </a:lnTo>
                  <a:lnTo>
                    <a:pt x="95884" y="22606"/>
                  </a:lnTo>
                  <a:lnTo>
                    <a:pt x="78232" y="24002"/>
                  </a:lnTo>
                  <a:lnTo>
                    <a:pt x="59435" y="25400"/>
                  </a:lnTo>
                  <a:lnTo>
                    <a:pt x="40259" y="25907"/>
                  </a:lnTo>
                  <a:lnTo>
                    <a:pt x="21590" y="25400"/>
                  </a:lnTo>
                  <a:lnTo>
                    <a:pt x="2794" y="23494"/>
                  </a:lnTo>
                  <a:lnTo>
                    <a:pt x="0" y="22987"/>
                  </a:lnTo>
                  <a:lnTo>
                    <a:pt x="889" y="21082"/>
                  </a:lnTo>
                  <a:lnTo>
                    <a:pt x="2794" y="20193"/>
                  </a:lnTo>
                  <a:lnTo>
                    <a:pt x="4698" y="19176"/>
                  </a:lnTo>
                  <a:lnTo>
                    <a:pt x="18669" y="19176"/>
                  </a:lnTo>
                  <a:lnTo>
                    <a:pt x="33528" y="19176"/>
                  </a:lnTo>
                  <a:lnTo>
                    <a:pt x="47497" y="18669"/>
                  </a:lnTo>
                  <a:lnTo>
                    <a:pt x="62357" y="18669"/>
                  </a:lnTo>
                  <a:lnTo>
                    <a:pt x="76200" y="18161"/>
                  </a:lnTo>
                  <a:lnTo>
                    <a:pt x="91185" y="17271"/>
                  </a:lnTo>
                  <a:lnTo>
                    <a:pt x="105028" y="16763"/>
                  </a:lnTo>
                  <a:lnTo>
                    <a:pt x="119888" y="15875"/>
                  </a:lnTo>
                  <a:lnTo>
                    <a:pt x="133350" y="14350"/>
                  </a:lnTo>
                  <a:lnTo>
                    <a:pt x="147320" y="13462"/>
                  </a:lnTo>
                  <a:lnTo>
                    <a:pt x="161163" y="11557"/>
                  </a:lnTo>
                  <a:lnTo>
                    <a:pt x="175133" y="9525"/>
                  </a:lnTo>
                  <a:lnTo>
                    <a:pt x="188086" y="7619"/>
                  </a:lnTo>
                  <a:lnTo>
                    <a:pt x="201548" y="5207"/>
                  </a:lnTo>
                  <a:lnTo>
                    <a:pt x="214503" y="2920"/>
                  </a:lnTo>
                  <a:lnTo>
                    <a:pt x="227457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5" name="Полилиния 244"/>
            <p:cNvSpPr/>
            <p:nvPr/>
          </p:nvSpPr>
          <p:spPr>
            <a:xfrm>
              <a:off x="5251958" y="5001259"/>
              <a:ext cx="303912" cy="49405"/>
            </a:xfrm>
            <a:custGeom>
              <a:avLst/>
              <a:gdLst/>
              <a:ahLst/>
              <a:cxnLst/>
              <a:rect l="0" t="0" r="0" b="0"/>
              <a:pathLst>
                <a:path w="303912" h="49405">
                  <a:moveTo>
                    <a:pt x="300989" y="9144"/>
                  </a:moveTo>
                  <a:lnTo>
                    <a:pt x="288036" y="9144"/>
                  </a:lnTo>
                  <a:lnTo>
                    <a:pt x="275082" y="10542"/>
                  </a:lnTo>
                  <a:lnTo>
                    <a:pt x="262127" y="11557"/>
                  </a:lnTo>
                  <a:lnTo>
                    <a:pt x="249682" y="12955"/>
                  </a:lnTo>
                  <a:lnTo>
                    <a:pt x="236727" y="14860"/>
                  </a:lnTo>
                  <a:lnTo>
                    <a:pt x="223774" y="16764"/>
                  </a:lnTo>
                  <a:lnTo>
                    <a:pt x="210820" y="19177"/>
                  </a:lnTo>
                  <a:lnTo>
                    <a:pt x="197865" y="21591"/>
                  </a:lnTo>
                  <a:lnTo>
                    <a:pt x="185293" y="24004"/>
                  </a:lnTo>
                  <a:lnTo>
                    <a:pt x="172338" y="25908"/>
                  </a:lnTo>
                  <a:lnTo>
                    <a:pt x="159384" y="28321"/>
                  </a:lnTo>
                  <a:lnTo>
                    <a:pt x="146431" y="30226"/>
                  </a:lnTo>
                  <a:lnTo>
                    <a:pt x="133476" y="31750"/>
                  </a:lnTo>
                  <a:lnTo>
                    <a:pt x="119633" y="33148"/>
                  </a:lnTo>
                  <a:lnTo>
                    <a:pt x="106552" y="34037"/>
                  </a:lnTo>
                  <a:lnTo>
                    <a:pt x="93218" y="35052"/>
                  </a:lnTo>
                  <a:lnTo>
                    <a:pt x="81152" y="36069"/>
                  </a:lnTo>
                  <a:lnTo>
                    <a:pt x="69595" y="38481"/>
                  </a:lnTo>
                  <a:lnTo>
                    <a:pt x="58674" y="39370"/>
                  </a:lnTo>
                  <a:lnTo>
                    <a:pt x="46608" y="41783"/>
                  </a:lnTo>
                  <a:lnTo>
                    <a:pt x="34670" y="44705"/>
                  </a:lnTo>
                  <a:lnTo>
                    <a:pt x="24002" y="46610"/>
                  </a:lnTo>
                  <a:lnTo>
                    <a:pt x="12064" y="48514"/>
                  </a:lnTo>
                  <a:lnTo>
                    <a:pt x="0" y="49404"/>
                  </a:lnTo>
                  <a:lnTo>
                    <a:pt x="7746" y="44196"/>
                  </a:lnTo>
                  <a:lnTo>
                    <a:pt x="16890" y="39879"/>
                  </a:lnTo>
                  <a:lnTo>
                    <a:pt x="27939" y="37466"/>
                  </a:lnTo>
                  <a:lnTo>
                    <a:pt x="37972" y="35561"/>
                  </a:lnTo>
                  <a:lnTo>
                    <a:pt x="49021" y="35052"/>
                  </a:lnTo>
                  <a:lnTo>
                    <a:pt x="60578" y="34037"/>
                  </a:lnTo>
                  <a:lnTo>
                    <a:pt x="71627" y="33656"/>
                  </a:lnTo>
                  <a:lnTo>
                    <a:pt x="81152" y="33148"/>
                  </a:lnTo>
                  <a:lnTo>
                    <a:pt x="95122" y="30735"/>
                  </a:lnTo>
                  <a:lnTo>
                    <a:pt x="108965" y="28830"/>
                  </a:lnTo>
                  <a:lnTo>
                    <a:pt x="123951" y="26417"/>
                  </a:lnTo>
                  <a:lnTo>
                    <a:pt x="137795" y="24512"/>
                  </a:lnTo>
                  <a:lnTo>
                    <a:pt x="151764" y="22099"/>
                  </a:lnTo>
                  <a:lnTo>
                    <a:pt x="165226" y="20194"/>
                  </a:lnTo>
                  <a:lnTo>
                    <a:pt x="179070" y="17781"/>
                  </a:lnTo>
                  <a:lnTo>
                    <a:pt x="193039" y="15875"/>
                  </a:lnTo>
                  <a:lnTo>
                    <a:pt x="206882" y="14479"/>
                  </a:lnTo>
                  <a:lnTo>
                    <a:pt x="220345" y="11557"/>
                  </a:lnTo>
                  <a:lnTo>
                    <a:pt x="234822" y="10161"/>
                  </a:lnTo>
                  <a:lnTo>
                    <a:pt x="248665" y="8129"/>
                  </a:lnTo>
                  <a:lnTo>
                    <a:pt x="262127" y="6224"/>
                  </a:lnTo>
                  <a:lnTo>
                    <a:pt x="276478" y="3811"/>
                  </a:lnTo>
                  <a:lnTo>
                    <a:pt x="289940" y="1906"/>
                  </a:lnTo>
                  <a:lnTo>
                    <a:pt x="303911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6" name="Полилиния 245"/>
            <p:cNvSpPr/>
            <p:nvPr/>
          </p:nvSpPr>
          <p:spPr>
            <a:xfrm>
              <a:off x="5314950" y="5015229"/>
              <a:ext cx="237491" cy="60454"/>
            </a:xfrm>
            <a:custGeom>
              <a:avLst/>
              <a:gdLst/>
              <a:ahLst/>
              <a:cxnLst/>
              <a:rect l="0" t="0" r="0" b="0"/>
              <a:pathLst>
                <a:path w="237491" h="60454">
                  <a:moveTo>
                    <a:pt x="237490" y="9144"/>
                  </a:moveTo>
                  <a:lnTo>
                    <a:pt x="222630" y="11430"/>
                  </a:lnTo>
                  <a:lnTo>
                    <a:pt x="207771" y="15367"/>
                  </a:lnTo>
                  <a:lnTo>
                    <a:pt x="192913" y="18161"/>
                  </a:lnTo>
                  <a:lnTo>
                    <a:pt x="178942" y="22099"/>
                  </a:lnTo>
                  <a:lnTo>
                    <a:pt x="164591" y="25909"/>
                  </a:lnTo>
                  <a:lnTo>
                    <a:pt x="149733" y="29718"/>
                  </a:lnTo>
                  <a:lnTo>
                    <a:pt x="135763" y="34036"/>
                  </a:lnTo>
                  <a:lnTo>
                    <a:pt x="120903" y="37847"/>
                  </a:lnTo>
                  <a:lnTo>
                    <a:pt x="106934" y="41784"/>
                  </a:lnTo>
                  <a:lnTo>
                    <a:pt x="92075" y="45593"/>
                  </a:lnTo>
                  <a:lnTo>
                    <a:pt x="77215" y="48387"/>
                  </a:lnTo>
                  <a:lnTo>
                    <a:pt x="62357" y="52324"/>
                  </a:lnTo>
                  <a:lnTo>
                    <a:pt x="47497" y="54737"/>
                  </a:lnTo>
                  <a:lnTo>
                    <a:pt x="31622" y="57150"/>
                  </a:lnTo>
                  <a:lnTo>
                    <a:pt x="15747" y="59055"/>
                  </a:lnTo>
                  <a:lnTo>
                    <a:pt x="0" y="60453"/>
                  </a:lnTo>
                  <a:lnTo>
                    <a:pt x="0" y="59436"/>
                  </a:lnTo>
                  <a:lnTo>
                    <a:pt x="3809" y="57531"/>
                  </a:lnTo>
                  <a:lnTo>
                    <a:pt x="7111" y="56135"/>
                  </a:lnTo>
                  <a:lnTo>
                    <a:pt x="9525" y="55118"/>
                  </a:lnTo>
                  <a:lnTo>
                    <a:pt x="24891" y="52324"/>
                  </a:lnTo>
                  <a:lnTo>
                    <a:pt x="39751" y="49911"/>
                  </a:lnTo>
                  <a:lnTo>
                    <a:pt x="54609" y="46991"/>
                  </a:lnTo>
                  <a:lnTo>
                    <a:pt x="69596" y="43688"/>
                  </a:lnTo>
                  <a:lnTo>
                    <a:pt x="83946" y="40260"/>
                  </a:lnTo>
                  <a:lnTo>
                    <a:pt x="97916" y="36957"/>
                  </a:lnTo>
                  <a:lnTo>
                    <a:pt x="113284" y="33529"/>
                  </a:lnTo>
                  <a:lnTo>
                    <a:pt x="126619" y="30226"/>
                  </a:lnTo>
                  <a:lnTo>
                    <a:pt x="140589" y="26798"/>
                  </a:lnTo>
                  <a:lnTo>
                    <a:pt x="154559" y="22987"/>
                  </a:lnTo>
                  <a:lnTo>
                    <a:pt x="168402" y="19178"/>
                  </a:lnTo>
                  <a:lnTo>
                    <a:pt x="181864" y="15749"/>
                  </a:lnTo>
                  <a:lnTo>
                    <a:pt x="195834" y="11430"/>
                  </a:lnTo>
                  <a:lnTo>
                    <a:pt x="209677" y="7621"/>
                  </a:lnTo>
                  <a:lnTo>
                    <a:pt x="223646" y="4318"/>
                  </a:lnTo>
                  <a:lnTo>
                    <a:pt x="23749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7" name="Полилиния 246"/>
            <p:cNvSpPr/>
            <p:nvPr/>
          </p:nvSpPr>
          <p:spPr>
            <a:xfrm>
              <a:off x="4813300" y="5551296"/>
              <a:ext cx="1066547" cy="157482"/>
            </a:xfrm>
            <a:custGeom>
              <a:avLst/>
              <a:gdLst/>
              <a:ahLst/>
              <a:cxnLst/>
              <a:rect l="0" t="0" r="0" b="0"/>
              <a:pathLst>
                <a:path w="1066547" h="157482">
                  <a:moveTo>
                    <a:pt x="390271" y="3430"/>
                  </a:moveTo>
                  <a:lnTo>
                    <a:pt x="437769" y="8256"/>
                  </a:lnTo>
                  <a:lnTo>
                    <a:pt x="465073" y="11557"/>
                  </a:lnTo>
                  <a:lnTo>
                    <a:pt x="479933" y="13970"/>
                  </a:lnTo>
                  <a:lnTo>
                    <a:pt x="486283" y="13970"/>
                  </a:lnTo>
                  <a:lnTo>
                    <a:pt x="492505" y="19686"/>
                  </a:lnTo>
                  <a:lnTo>
                    <a:pt x="506348" y="30734"/>
                  </a:lnTo>
                  <a:lnTo>
                    <a:pt x="521715" y="41402"/>
                  </a:lnTo>
                  <a:lnTo>
                    <a:pt x="530859" y="48514"/>
                  </a:lnTo>
                  <a:lnTo>
                    <a:pt x="496315" y="47625"/>
                  </a:lnTo>
                  <a:lnTo>
                    <a:pt x="452628" y="45720"/>
                  </a:lnTo>
                  <a:lnTo>
                    <a:pt x="388365" y="39370"/>
                  </a:lnTo>
                  <a:lnTo>
                    <a:pt x="356108" y="36069"/>
                  </a:lnTo>
                  <a:lnTo>
                    <a:pt x="336422" y="36069"/>
                  </a:lnTo>
                  <a:lnTo>
                    <a:pt x="301878" y="35052"/>
                  </a:lnTo>
                  <a:lnTo>
                    <a:pt x="256794" y="36576"/>
                  </a:lnTo>
                  <a:lnTo>
                    <a:pt x="207390" y="39370"/>
                  </a:lnTo>
                  <a:lnTo>
                    <a:pt x="182879" y="41402"/>
                  </a:lnTo>
                  <a:lnTo>
                    <a:pt x="151638" y="42800"/>
                  </a:lnTo>
                  <a:lnTo>
                    <a:pt x="128651" y="46101"/>
                  </a:lnTo>
                  <a:lnTo>
                    <a:pt x="109473" y="49023"/>
                  </a:lnTo>
                  <a:lnTo>
                    <a:pt x="95503" y="51436"/>
                  </a:lnTo>
                  <a:lnTo>
                    <a:pt x="79247" y="54738"/>
                  </a:lnTo>
                  <a:lnTo>
                    <a:pt x="67183" y="59056"/>
                  </a:lnTo>
                  <a:lnTo>
                    <a:pt x="60452" y="62993"/>
                  </a:lnTo>
                  <a:lnTo>
                    <a:pt x="59054" y="69724"/>
                  </a:lnTo>
                  <a:lnTo>
                    <a:pt x="63372" y="77344"/>
                  </a:lnTo>
                  <a:lnTo>
                    <a:pt x="77723" y="81154"/>
                  </a:lnTo>
                  <a:lnTo>
                    <a:pt x="94488" y="85471"/>
                  </a:lnTo>
                  <a:lnTo>
                    <a:pt x="125221" y="91694"/>
                  </a:lnTo>
                  <a:lnTo>
                    <a:pt x="147828" y="95632"/>
                  </a:lnTo>
                  <a:lnTo>
                    <a:pt x="177165" y="99950"/>
                  </a:lnTo>
                  <a:lnTo>
                    <a:pt x="203453" y="103759"/>
                  </a:lnTo>
                  <a:lnTo>
                    <a:pt x="240919" y="106681"/>
                  </a:lnTo>
                  <a:lnTo>
                    <a:pt x="301878" y="111888"/>
                  </a:lnTo>
                  <a:lnTo>
                    <a:pt x="335026" y="114300"/>
                  </a:lnTo>
                  <a:lnTo>
                    <a:pt x="370078" y="115698"/>
                  </a:lnTo>
                  <a:lnTo>
                    <a:pt x="408940" y="121032"/>
                  </a:lnTo>
                  <a:lnTo>
                    <a:pt x="490601" y="122937"/>
                  </a:lnTo>
                  <a:lnTo>
                    <a:pt x="1024763" y="133986"/>
                  </a:lnTo>
                  <a:lnTo>
                    <a:pt x="1039621" y="135890"/>
                  </a:lnTo>
                  <a:lnTo>
                    <a:pt x="1051178" y="137288"/>
                  </a:lnTo>
                  <a:lnTo>
                    <a:pt x="1058926" y="138812"/>
                  </a:lnTo>
                  <a:lnTo>
                    <a:pt x="1063625" y="140717"/>
                  </a:lnTo>
                  <a:lnTo>
                    <a:pt x="1066546" y="143130"/>
                  </a:lnTo>
                  <a:lnTo>
                    <a:pt x="1065529" y="145543"/>
                  </a:lnTo>
                  <a:lnTo>
                    <a:pt x="1060322" y="148337"/>
                  </a:lnTo>
                  <a:lnTo>
                    <a:pt x="1048765" y="151257"/>
                  </a:lnTo>
                  <a:lnTo>
                    <a:pt x="1033398" y="154559"/>
                  </a:lnTo>
                  <a:lnTo>
                    <a:pt x="1025271" y="155575"/>
                  </a:lnTo>
                  <a:lnTo>
                    <a:pt x="1009903" y="157481"/>
                  </a:lnTo>
                  <a:lnTo>
                    <a:pt x="632586" y="152274"/>
                  </a:lnTo>
                  <a:lnTo>
                    <a:pt x="449326" y="149861"/>
                  </a:lnTo>
                  <a:lnTo>
                    <a:pt x="275971" y="139319"/>
                  </a:lnTo>
                  <a:lnTo>
                    <a:pt x="171830" y="131573"/>
                  </a:lnTo>
                  <a:lnTo>
                    <a:pt x="98425" y="122937"/>
                  </a:lnTo>
                  <a:lnTo>
                    <a:pt x="67183" y="117221"/>
                  </a:lnTo>
                  <a:lnTo>
                    <a:pt x="50419" y="112395"/>
                  </a:lnTo>
                  <a:lnTo>
                    <a:pt x="34035" y="108586"/>
                  </a:lnTo>
                  <a:lnTo>
                    <a:pt x="24510" y="105157"/>
                  </a:lnTo>
                  <a:lnTo>
                    <a:pt x="15875" y="100838"/>
                  </a:lnTo>
                  <a:lnTo>
                    <a:pt x="12446" y="98425"/>
                  </a:lnTo>
                  <a:lnTo>
                    <a:pt x="6730" y="93219"/>
                  </a:lnTo>
                  <a:lnTo>
                    <a:pt x="1904" y="85980"/>
                  </a:lnTo>
                  <a:lnTo>
                    <a:pt x="508" y="80645"/>
                  </a:lnTo>
                  <a:lnTo>
                    <a:pt x="0" y="73533"/>
                  </a:lnTo>
                  <a:lnTo>
                    <a:pt x="508" y="67311"/>
                  </a:lnTo>
                  <a:lnTo>
                    <a:pt x="1904" y="60961"/>
                  </a:lnTo>
                  <a:lnTo>
                    <a:pt x="5334" y="55245"/>
                  </a:lnTo>
                  <a:lnTo>
                    <a:pt x="9652" y="50038"/>
                  </a:lnTo>
                  <a:lnTo>
                    <a:pt x="13970" y="44705"/>
                  </a:lnTo>
                  <a:lnTo>
                    <a:pt x="19684" y="40387"/>
                  </a:lnTo>
                  <a:lnTo>
                    <a:pt x="26923" y="36576"/>
                  </a:lnTo>
                  <a:lnTo>
                    <a:pt x="34035" y="33148"/>
                  </a:lnTo>
                  <a:lnTo>
                    <a:pt x="49910" y="26417"/>
                  </a:lnTo>
                  <a:lnTo>
                    <a:pt x="68198" y="21209"/>
                  </a:lnTo>
                  <a:lnTo>
                    <a:pt x="87376" y="17400"/>
                  </a:lnTo>
                  <a:lnTo>
                    <a:pt x="97409" y="15875"/>
                  </a:lnTo>
                  <a:lnTo>
                    <a:pt x="107569" y="13970"/>
                  </a:lnTo>
                  <a:lnTo>
                    <a:pt x="129540" y="11050"/>
                  </a:lnTo>
                  <a:lnTo>
                    <a:pt x="170434" y="7239"/>
                  </a:lnTo>
                  <a:lnTo>
                    <a:pt x="189610" y="6350"/>
                  </a:lnTo>
                  <a:lnTo>
                    <a:pt x="229489" y="3430"/>
                  </a:lnTo>
                  <a:lnTo>
                    <a:pt x="250571" y="2032"/>
                  </a:lnTo>
                  <a:lnTo>
                    <a:pt x="274065" y="508"/>
                  </a:lnTo>
                  <a:lnTo>
                    <a:pt x="329691" y="0"/>
                  </a:lnTo>
                  <a:close/>
                </a:path>
              </a:pathLst>
            </a:custGeom>
            <a:solidFill>
              <a:srgbClr val="DBB7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8" name="Полилиния 247"/>
            <p:cNvSpPr/>
            <p:nvPr/>
          </p:nvSpPr>
          <p:spPr>
            <a:xfrm>
              <a:off x="5458459" y="5333491"/>
              <a:ext cx="26799" cy="22988"/>
            </a:xfrm>
            <a:custGeom>
              <a:avLst/>
              <a:gdLst/>
              <a:ahLst/>
              <a:cxnLst/>
              <a:rect l="0" t="0" r="0" b="0"/>
              <a:pathLst>
                <a:path w="26799" h="22988">
                  <a:moveTo>
                    <a:pt x="0" y="0"/>
                  </a:moveTo>
                  <a:lnTo>
                    <a:pt x="8637" y="3303"/>
                  </a:lnTo>
                  <a:lnTo>
                    <a:pt x="17273" y="8637"/>
                  </a:lnTo>
                  <a:lnTo>
                    <a:pt x="25908" y="14860"/>
                  </a:lnTo>
                  <a:lnTo>
                    <a:pt x="26798" y="20067"/>
                  </a:lnTo>
                  <a:lnTo>
                    <a:pt x="22987" y="22987"/>
                  </a:lnTo>
                  <a:lnTo>
                    <a:pt x="15368" y="20067"/>
                  </a:lnTo>
                  <a:lnTo>
                    <a:pt x="2794" y="18669"/>
                  </a:lnTo>
                  <a:close/>
                </a:path>
              </a:pathLst>
            </a:custGeom>
            <a:solidFill>
              <a:srgbClr val="DBB7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9" name="Полилиния 248"/>
            <p:cNvSpPr/>
            <p:nvPr/>
          </p:nvSpPr>
          <p:spPr>
            <a:xfrm>
              <a:off x="5374894" y="5168772"/>
              <a:ext cx="109474" cy="265050"/>
            </a:xfrm>
            <a:custGeom>
              <a:avLst/>
              <a:gdLst/>
              <a:ahLst/>
              <a:cxnLst/>
              <a:rect l="0" t="0" r="0" b="0"/>
              <a:pathLst>
                <a:path w="109474" h="265050">
                  <a:moveTo>
                    <a:pt x="21082" y="0"/>
                  </a:moveTo>
                  <a:lnTo>
                    <a:pt x="34544" y="6731"/>
                  </a:lnTo>
                  <a:lnTo>
                    <a:pt x="42290" y="32639"/>
                  </a:lnTo>
                  <a:lnTo>
                    <a:pt x="48006" y="65279"/>
                  </a:lnTo>
                  <a:lnTo>
                    <a:pt x="57658" y="98933"/>
                  </a:lnTo>
                  <a:lnTo>
                    <a:pt x="72897" y="133986"/>
                  </a:lnTo>
                  <a:lnTo>
                    <a:pt x="84454" y="162306"/>
                  </a:lnTo>
                  <a:lnTo>
                    <a:pt x="92202" y="182881"/>
                  </a:lnTo>
                  <a:lnTo>
                    <a:pt x="94996" y="197358"/>
                  </a:lnTo>
                  <a:lnTo>
                    <a:pt x="97409" y="211710"/>
                  </a:lnTo>
                  <a:lnTo>
                    <a:pt x="97916" y="222758"/>
                  </a:lnTo>
                  <a:lnTo>
                    <a:pt x="98425" y="226061"/>
                  </a:lnTo>
                  <a:lnTo>
                    <a:pt x="104647" y="243332"/>
                  </a:lnTo>
                  <a:lnTo>
                    <a:pt x="108965" y="255398"/>
                  </a:lnTo>
                  <a:lnTo>
                    <a:pt x="109473" y="258318"/>
                  </a:lnTo>
                  <a:lnTo>
                    <a:pt x="108965" y="263018"/>
                  </a:lnTo>
                  <a:lnTo>
                    <a:pt x="107950" y="264542"/>
                  </a:lnTo>
                  <a:lnTo>
                    <a:pt x="106045" y="265049"/>
                  </a:lnTo>
                  <a:lnTo>
                    <a:pt x="104647" y="265049"/>
                  </a:lnTo>
                  <a:lnTo>
                    <a:pt x="99821" y="264033"/>
                  </a:lnTo>
                  <a:lnTo>
                    <a:pt x="96011" y="261112"/>
                  </a:lnTo>
                  <a:lnTo>
                    <a:pt x="90677" y="256794"/>
                  </a:lnTo>
                  <a:lnTo>
                    <a:pt x="89281" y="255398"/>
                  </a:lnTo>
                  <a:lnTo>
                    <a:pt x="85978" y="248667"/>
                  </a:lnTo>
                  <a:lnTo>
                    <a:pt x="84454" y="245364"/>
                  </a:lnTo>
                  <a:lnTo>
                    <a:pt x="82550" y="238125"/>
                  </a:lnTo>
                  <a:lnTo>
                    <a:pt x="81534" y="230379"/>
                  </a:lnTo>
                  <a:lnTo>
                    <a:pt x="81534" y="214123"/>
                  </a:lnTo>
                  <a:lnTo>
                    <a:pt x="79628" y="208788"/>
                  </a:lnTo>
                  <a:lnTo>
                    <a:pt x="79247" y="210312"/>
                  </a:lnTo>
                  <a:lnTo>
                    <a:pt x="78740" y="212218"/>
                  </a:lnTo>
                  <a:lnTo>
                    <a:pt x="77723" y="219837"/>
                  </a:lnTo>
                  <a:lnTo>
                    <a:pt x="78740" y="224156"/>
                  </a:lnTo>
                  <a:lnTo>
                    <a:pt x="79628" y="236729"/>
                  </a:lnTo>
                  <a:lnTo>
                    <a:pt x="81152" y="246762"/>
                  </a:lnTo>
                  <a:lnTo>
                    <a:pt x="79628" y="250063"/>
                  </a:lnTo>
                  <a:lnTo>
                    <a:pt x="79247" y="250572"/>
                  </a:lnTo>
                  <a:lnTo>
                    <a:pt x="76327" y="251080"/>
                  </a:lnTo>
                  <a:lnTo>
                    <a:pt x="74929" y="250572"/>
                  </a:lnTo>
                  <a:lnTo>
                    <a:pt x="70611" y="244856"/>
                  </a:lnTo>
                  <a:lnTo>
                    <a:pt x="69088" y="242443"/>
                  </a:lnTo>
                  <a:lnTo>
                    <a:pt x="68579" y="239523"/>
                  </a:lnTo>
                  <a:lnTo>
                    <a:pt x="66294" y="234316"/>
                  </a:lnTo>
                  <a:lnTo>
                    <a:pt x="65785" y="227966"/>
                  </a:lnTo>
                  <a:lnTo>
                    <a:pt x="65785" y="213106"/>
                  </a:lnTo>
                  <a:lnTo>
                    <a:pt x="65785" y="205994"/>
                  </a:lnTo>
                  <a:lnTo>
                    <a:pt x="62865" y="201168"/>
                  </a:lnTo>
                  <a:lnTo>
                    <a:pt x="61976" y="204089"/>
                  </a:lnTo>
                  <a:lnTo>
                    <a:pt x="59563" y="210312"/>
                  </a:lnTo>
                  <a:lnTo>
                    <a:pt x="59054" y="217043"/>
                  </a:lnTo>
                  <a:lnTo>
                    <a:pt x="57150" y="229489"/>
                  </a:lnTo>
                  <a:lnTo>
                    <a:pt x="55245" y="233807"/>
                  </a:lnTo>
                  <a:lnTo>
                    <a:pt x="53721" y="235712"/>
                  </a:lnTo>
                  <a:lnTo>
                    <a:pt x="49402" y="236729"/>
                  </a:lnTo>
                  <a:lnTo>
                    <a:pt x="45084" y="233807"/>
                  </a:lnTo>
                  <a:lnTo>
                    <a:pt x="42290" y="231394"/>
                  </a:lnTo>
                  <a:lnTo>
                    <a:pt x="40259" y="228474"/>
                  </a:lnTo>
                  <a:lnTo>
                    <a:pt x="39370" y="227585"/>
                  </a:lnTo>
                  <a:lnTo>
                    <a:pt x="39370" y="223267"/>
                  </a:lnTo>
                  <a:lnTo>
                    <a:pt x="39370" y="220854"/>
                  </a:lnTo>
                  <a:lnTo>
                    <a:pt x="40766" y="215519"/>
                  </a:lnTo>
                  <a:lnTo>
                    <a:pt x="42671" y="211710"/>
                  </a:lnTo>
                  <a:lnTo>
                    <a:pt x="48895" y="198756"/>
                  </a:lnTo>
                  <a:lnTo>
                    <a:pt x="52323" y="188723"/>
                  </a:lnTo>
                  <a:lnTo>
                    <a:pt x="55626" y="183897"/>
                  </a:lnTo>
                  <a:lnTo>
                    <a:pt x="46990" y="188723"/>
                  </a:lnTo>
                  <a:lnTo>
                    <a:pt x="38861" y="191517"/>
                  </a:lnTo>
                  <a:lnTo>
                    <a:pt x="34544" y="192024"/>
                  </a:lnTo>
                  <a:lnTo>
                    <a:pt x="32639" y="191517"/>
                  </a:lnTo>
                  <a:lnTo>
                    <a:pt x="32639" y="191008"/>
                  </a:lnTo>
                  <a:lnTo>
                    <a:pt x="33654" y="186310"/>
                  </a:lnTo>
                  <a:lnTo>
                    <a:pt x="35940" y="181992"/>
                  </a:lnTo>
                  <a:lnTo>
                    <a:pt x="39370" y="178562"/>
                  </a:lnTo>
                  <a:lnTo>
                    <a:pt x="48006" y="171831"/>
                  </a:lnTo>
                  <a:lnTo>
                    <a:pt x="53721" y="166624"/>
                  </a:lnTo>
                  <a:lnTo>
                    <a:pt x="54228" y="164719"/>
                  </a:lnTo>
                  <a:lnTo>
                    <a:pt x="55245" y="162306"/>
                  </a:lnTo>
                  <a:lnTo>
                    <a:pt x="55245" y="155575"/>
                  </a:lnTo>
                  <a:lnTo>
                    <a:pt x="52832" y="146939"/>
                  </a:lnTo>
                  <a:lnTo>
                    <a:pt x="49402" y="139700"/>
                  </a:lnTo>
                  <a:lnTo>
                    <a:pt x="43688" y="129160"/>
                  </a:lnTo>
                  <a:lnTo>
                    <a:pt x="28828" y="108078"/>
                  </a:lnTo>
                  <a:lnTo>
                    <a:pt x="20573" y="92203"/>
                  </a:lnTo>
                  <a:lnTo>
                    <a:pt x="13970" y="76836"/>
                  </a:lnTo>
                  <a:lnTo>
                    <a:pt x="8635" y="62485"/>
                  </a:lnTo>
                  <a:lnTo>
                    <a:pt x="3809" y="42292"/>
                  </a:lnTo>
                  <a:lnTo>
                    <a:pt x="3302" y="36068"/>
                  </a:lnTo>
                  <a:lnTo>
                    <a:pt x="0" y="13462"/>
                  </a:lnTo>
                  <a:lnTo>
                    <a:pt x="9144" y="1524"/>
                  </a:lnTo>
                  <a:close/>
                </a:path>
              </a:pathLst>
            </a:custGeom>
            <a:solidFill>
              <a:srgbClr val="DBB7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0" name="Полилиния 249"/>
            <p:cNvSpPr/>
            <p:nvPr/>
          </p:nvSpPr>
          <p:spPr>
            <a:xfrm>
              <a:off x="5200141" y="5585459"/>
              <a:ext cx="160402" cy="80646"/>
            </a:xfrm>
            <a:custGeom>
              <a:avLst/>
              <a:gdLst/>
              <a:ahLst/>
              <a:cxnLst/>
              <a:rect l="0" t="0" r="0" b="0"/>
              <a:pathLst>
                <a:path w="160402" h="80646">
                  <a:moveTo>
                    <a:pt x="159893" y="23495"/>
                  </a:moveTo>
                  <a:lnTo>
                    <a:pt x="138304" y="25908"/>
                  </a:lnTo>
                  <a:lnTo>
                    <a:pt x="119126" y="25400"/>
                  </a:lnTo>
                  <a:lnTo>
                    <a:pt x="108967" y="23495"/>
                  </a:lnTo>
                  <a:lnTo>
                    <a:pt x="97918" y="22480"/>
                  </a:lnTo>
                  <a:lnTo>
                    <a:pt x="87376" y="22099"/>
                  </a:lnTo>
                  <a:lnTo>
                    <a:pt x="79249" y="23495"/>
                  </a:lnTo>
                  <a:lnTo>
                    <a:pt x="73406" y="30735"/>
                  </a:lnTo>
                  <a:lnTo>
                    <a:pt x="72010" y="44196"/>
                  </a:lnTo>
                  <a:lnTo>
                    <a:pt x="73025" y="59944"/>
                  </a:lnTo>
                  <a:lnTo>
                    <a:pt x="78232" y="80137"/>
                  </a:lnTo>
                  <a:lnTo>
                    <a:pt x="68707" y="80645"/>
                  </a:lnTo>
                  <a:lnTo>
                    <a:pt x="63374" y="73914"/>
                  </a:lnTo>
                  <a:lnTo>
                    <a:pt x="63374" y="57150"/>
                  </a:lnTo>
                  <a:lnTo>
                    <a:pt x="61468" y="39370"/>
                  </a:lnTo>
                  <a:lnTo>
                    <a:pt x="54230" y="37846"/>
                  </a:lnTo>
                  <a:lnTo>
                    <a:pt x="47118" y="50800"/>
                  </a:lnTo>
                  <a:lnTo>
                    <a:pt x="43688" y="57531"/>
                  </a:lnTo>
                  <a:lnTo>
                    <a:pt x="39879" y="71501"/>
                  </a:lnTo>
                  <a:lnTo>
                    <a:pt x="37466" y="79630"/>
                  </a:lnTo>
                  <a:lnTo>
                    <a:pt x="29337" y="80645"/>
                  </a:lnTo>
                  <a:lnTo>
                    <a:pt x="28830" y="73406"/>
                  </a:lnTo>
                  <a:lnTo>
                    <a:pt x="28830" y="65279"/>
                  </a:lnTo>
                  <a:lnTo>
                    <a:pt x="31750" y="55626"/>
                  </a:lnTo>
                  <a:lnTo>
                    <a:pt x="37974" y="49404"/>
                  </a:lnTo>
                  <a:lnTo>
                    <a:pt x="39879" y="45086"/>
                  </a:lnTo>
                  <a:lnTo>
                    <a:pt x="43180" y="36957"/>
                  </a:lnTo>
                  <a:lnTo>
                    <a:pt x="47118" y="28830"/>
                  </a:lnTo>
                  <a:lnTo>
                    <a:pt x="42292" y="28830"/>
                  </a:lnTo>
                  <a:lnTo>
                    <a:pt x="33148" y="31243"/>
                  </a:lnTo>
                  <a:lnTo>
                    <a:pt x="25528" y="35052"/>
                  </a:lnTo>
                  <a:lnTo>
                    <a:pt x="18797" y="41275"/>
                  </a:lnTo>
                  <a:lnTo>
                    <a:pt x="15875" y="44196"/>
                  </a:lnTo>
                  <a:lnTo>
                    <a:pt x="11557" y="57150"/>
                  </a:lnTo>
                  <a:lnTo>
                    <a:pt x="6731" y="66675"/>
                  </a:lnTo>
                  <a:lnTo>
                    <a:pt x="0" y="64262"/>
                  </a:lnTo>
                  <a:lnTo>
                    <a:pt x="2922" y="43688"/>
                  </a:lnTo>
                  <a:lnTo>
                    <a:pt x="10542" y="30735"/>
                  </a:lnTo>
                  <a:lnTo>
                    <a:pt x="22606" y="25400"/>
                  </a:lnTo>
                  <a:lnTo>
                    <a:pt x="27813" y="21591"/>
                  </a:lnTo>
                  <a:lnTo>
                    <a:pt x="39879" y="16256"/>
                  </a:lnTo>
                  <a:lnTo>
                    <a:pt x="51817" y="15368"/>
                  </a:lnTo>
                  <a:lnTo>
                    <a:pt x="63374" y="16256"/>
                  </a:lnTo>
                  <a:lnTo>
                    <a:pt x="75438" y="11050"/>
                  </a:lnTo>
                  <a:lnTo>
                    <a:pt x="102236" y="4319"/>
                  </a:lnTo>
                  <a:lnTo>
                    <a:pt x="133478" y="0"/>
                  </a:lnTo>
                  <a:lnTo>
                    <a:pt x="150242" y="3811"/>
                  </a:lnTo>
                  <a:lnTo>
                    <a:pt x="160401" y="10542"/>
                  </a:lnTo>
                  <a:close/>
                </a:path>
              </a:pathLst>
            </a:custGeom>
            <a:solidFill>
              <a:srgbClr val="DBB7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7" name="Группа 266"/>
          <p:cNvGrpSpPr/>
          <p:nvPr/>
        </p:nvGrpSpPr>
        <p:grpSpPr>
          <a:xfrm>
            <a:off x="2648711" y="3086100"/>
            <a:ext cx="2536318" cy="3142870"/>
            <a:chOff x="2648711" y="3086100"/>
            <a:chExt cx="2536318" cy="3142870"/>
          </a:xfrm>
        </p:grpSpPr>
        <p:sp>
          <p:nvSpPr>
            <p:cNvPr id="252" name="Полилиния 251"/>
            <p:cNvSpPr/>
            <p:nvPr/>
          </p:nvSpPr>
          <p:spPr>
            <a:xfrm>
              <a:off x="4387596" y="3669919"/>
              <a:ext cx="294514" cy="228982"/>
            </a:xfrm>
            <a:custGeom>
              <a:avLst/>
              <a:gdLst/>
              <a:ahLst/>
              <a:cxnLst/>
              <a:rect l="0" t="0" r="0" b="0"/>
              <a:pathLst>
                <a:path w="294514" h="228982">
                  <a:moveTo>
                    <a:pt x="245999" y="187833"/>
                  </a:moveTo>
                  <a:lnTo>
                    <a:pt x="230377" y="228981"/>
                  </a:lnTo>
                  <a:lnTo>
                    <a:pt x="100583" y="177546"/>
                  </a:lnTo>
                  <a:lnTo>
                    <a:pt x="0" y="101981"/>
                  </a:lnTo>
                  <a:lnTo>
                    <a:pt x="27558" y="0"/>
                  </a:lnTo>
                  <a:lnTo>
                    <a:pt x="113411" y="9397"/>
                  </a:lnTo>
                  <a:lnTo>
                    <a:pt x="182118" y="51053"/>
                  </a:lnTo>
                  <a:lnTo>
                    <a:pt x="219456" y="90042"/>
                  </a:lnTo>
                  <a:lnTo>
                    <a:pt x="239775" y="138810"/>
                  </a:lnTo>
                  <a:lnTo>
                    <a:pt x="270890" y="154304"/>
                  </a:lnTo>
                  <a:lnTo>
                    <a:pt x="294513" y="183134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4404233" y="3738371"/>
              <a:ext cx="196215" cy="135891"/>
            </a:xfrm>
            <a:custGeom>
              <a:avLst/>
              <a:gdLst/>
              <a:ahLst/>
              <a:cxnLst/>
              <a:rect l="0" t="0" r="0" b="0"/>
              <a:pathLst>
                <a:path w="196215" h="135891">
                  <a:moveTo>
                    <a:pt x="139572" y="115189"/>
                  </a:moveTo>
                  <a:lnTo>
                    <a:pt x="87249" y="81154"/>
                  </a:lnTo>
                  <a:lnTo>
                    <a:pt x="20701" y="37212"/>
                  </a:lnTo>
                  <a:lnTo>
                    <a:pt x="0" y="0"/>
                  </a:lnTo>
                  <a:lnTo>
                    <a:pt x="37719" y="5207"/>
                  </a:lnTo>
                  <a:lnTo>
                    <a:pt x="79247" y="15494"/>
                  </a:lnTo>
                  <a:lnTo>
                    <a:pt x="103758" y="25527"/>
                  </a:lnTo>
                  <a:lnTo>
                    <a:pt x="132080" y="52832"/>
                  </a:lnTo>
                  <a:lnTo>
                    <a:pt x="157099" y="74550"/>
                  </a:lnTo>
                  <a:lnTo>
                    <a:pt x="182118" y="93473"/>
                  </a:lnTo>
                  <a:lnTo>
                    <a:pt x="196214" y="116079"/>
                  </a:lnTo>
                  <a:lnTo>
                    <a:pt x="187706" y="135890"/>
                  </a:lnTo>
                  <a:close/>
                </a:path>
              </a:pathLst>
            </a:custGeom>
            <a:solidFill>
              <a:srgbClr val="CC3D25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>
              <a:off x="2648711" y="3086100"/>
              <a:ext cx="2536318" cy="3142870"/>
            </a:xfrm>
            <a:custGeom>
              <a:avLst/>
              <a:gdLst/>
              <a:ahLst/>
              <a:cxnLst/>
              <a:rect l="0" t="0" r="0" b="0"/>
              <a:pathLst>
                <a:path w="2536318" h="3142870">
                  <a:moveTo>
                    <a:pt x="2496312" y="726821"/>
                  </a:moveTo>
                  <a:lnTo>
                    <a:pt x="2536317" y="765555"/>
                  </a:lnTo>
                  <a:lnTo>
                    <a:pt x="2532127" y="794765"/>
                  </a:lnTo>
                  <a:lnTo>
                    <a:pt x="2520189" y="798576"/>
                  </a:lnTo>
                  <a:lnTo>
                    <a:pt x="2535302" y="824991"/>
                  </a:lnTo>
                  <a:lnTo>
                    <a:pt x="2527300" y="840994"/>
                  </a:lnTo>
                  <a:lnTo>
                    <a:pt x="2498472" y="846201"/>
                  </a:lnTo>
                  <a:lnTo>
                    <a:pt x="2482089" y="846201"/>
                  </a:lnTo>
                  <a:lnTo>
                    <a:pt x="2442846" y="839089"/>
                  </a:lnTo>
                  <a:lnTo>
                    <a:pt x="2390522" y="805179"/>
                  </a:lnTo>
                  <a:lnTo>
                    <a:pt x="2348992" y="792479"/>
                  </a:lnTo>
                  <a:lnTo>
                    <a:pt x="2309368" y="798576"/>
                  </a:lnTo>
                  <a:lnTo>
                    <a:pt x="2224914" y="877315"/>
                  </a:lnTo>
                  <a:lnTo>
                    <a:pt x="2192783" y="955802"/>
                  </a:lnTo>
                  <a:lnTo>
                    <a:pt x="2178685" y="1030859"/>
                  </a:lnTo>
                  <a:lnTo>
                    <a:pt x="2163065" y="1072769"/>
                  </a:lnTo>
                  <a:lnTo>
                    <a:pt x="2141855" y="1110107"/>
                  </a:lnTo>
                  <a:lnTo>
                    <a:pt x="2126742" y="1127125"/>
                  </a:lnTo>
                  <a:lnTo>
                    <a:pt x="2109852" y="1136522"/>
                  </a:lnTo>
                  <a:lnTo>
                    <a:pt x="2058417" y="1150746"/>
                  </a:lnTo>
                  <a:lnTo>
                    <a:pt x="1993392" y="1177035"/>
                  </a:lnTo>
                  <a:lnTo>
                    <a:pt x="1953642" y="1169542"/>
                  </a:lnTo>
                  <a:lnTo>
                    <a:pt x="1933829" y="1140333"/>
                  </a:lnTo>
                  <a:lnTo>
                    <a:pt x="1932433" y="1141221"/>
                  </a:lnTo>
                  <a:lnTo>
                    <a:pt x="1923416" y="1160017"/>
                  </a:lnTo>
                  <a:lnTo>
                    <a:pt x="1874902" y="1224279"/>
                  </a:lnTo>
                  <a:lnTo>
                    <a:pt x="1844167" y="1199769"/>
                  </a:lnTo>
                  <a:lnTo>
                    <a:pt x="1817371" y="1157732"/>
                  </a:lnTo>
                  <a:lnTo>
                    <a:pt x="1765935" y="1165859"/>
                  </a:lnTo>
                  <a:lnTo>
                    <a:pt x="1745616" y="1180972"/>
                  </a:lnTo>
                  <a:lnTo>
                    <a:pt x="1730122" y="1211071"/>
                  </a:lnTo>
                  <a:lnTo>
                    <a:pt x="1717675" y="1189735"/>
                  </a:lnTo>
                  <a:lnTo>
                    <a:pt x="1677671" y="1165859"/>
                  </a:lnTo>
                  <a:lnTo>
                    <a:pt x="1606931" y="1167638"/>
                  </a:lnTo>
                  <a:lnTo>
                    <a:pt x="1333247" y="1311655"/>
                  </a:lnTo>
                  <a:lnTo>
                    <a:pt x="1520064" y="1377188"/>
                  </a:lnTo>
                  <a:lnTo>
                    <a:pt x="1560704" y="1408810"/>
                  </a:lnTo>
                  <a:lnTo>
                    <a:pt x="1586992" y="1449451"/>
                  </a:lnTo>
                  <a:lnTo>
                    <a:pt x="1610615" y="1531111"/>
                  </a:lnTo>
                  <a:lnTo>
                    <a:pt x="1620140" y="1748663"/>
                  </a:lnTo>
                  <a:lnTo>
                    <a:pt x="1612647" y="1775586"/>
                  </a:lnTo>
                  <a:lnTo>
                    <a:pt x="1592708" y="1789684"/>
                  </a:lnTo>
                  <a:lnTo>
                    <a:pt x="1580897" y="1788795"/>
                  </a:lnTo>
                  <a:lnTo>
                    <a:pt x="1566799" y="1784096"/>
                  </a:lnTo>
                  <a:lnTo>
                    <a:pt x="1553084" y="1752853"/>
                  </a:lnTo>
                  <a:lnTo>
                    <a:pt x="1534160" y="1759965"/>
                  </a:lnTo>
                  <a:lnTo>
                    <a:pt x="1519174" y="1757679"/>
                  </a:lnTo>
                  <a:lnTo>
                    <a:pt x="1494664" y="1733169"/>
                  </a:lnTo>
                  <a:lnTo>
                    <a:pt x="1477646" y="1692528"/>
                  </a:lnTo>
                  <a:lnTo>
                    <a:pt x="1478027" y="1629790"/>
                  </a:lnTo>
                  <a:lnTo>
                    <a:pt x="1494664" y="1553336"/>
                  </a:lnTo>
                  <a:lnTo>
                    <a:pt x="1486154" y="1518792"/>
                  </a:lnTo>
                  <a:lnTo>
                    <a:pt x="1459739" y="1499489"/>
                  </a:lnTo>
                  <a:lnTo>
                    <a:pt x="1396873" y="1489964"/>
                  </a:lnTo>
                  <a:lnTo>
                    <a:pt x="1315212" y="1497965"/>
                  </a:lnTo>
                  <a:lnTo>
                    <a:pt x="1265810" y="1473580"/>
                  </a:lnTo>
                  <a:lnTo>
                    <a:pt x="1200659" y="1467865"/>
                  </a:lnTo>
                  <a:lnTo>
                    <a:pt x="1185037" y="1471676"/>
                  </a:lnTo>
                  <a:lnTo>
                    <a:pt x="1043179" y="1602866"/>
                  </a:lnTo>
                  <a:lnTo>
                    <a:pt x="1167258" y="1692909"/>
                  </a:lnTo>
                  <a:lnTo>
                    <a:pt x="1205866" y="1711452"/>
                  </a:lnTo>
                  <a:lnTo>
                    <a:pt x="1182752" y="1723644"/>
                  </a:lnTo>
                  <a:lnTo>
                    <a:pt x="1162431" y="1732153"/>
                  </a:lnTo>
                  <a:lnTo>
                    <a:pt x="1189355" y="1737359"/>
                  </a:lnTo>
                  <a:lnTo>
                    <a:pt x="1242568" y="1756790"/>
                  </a:lnTo>
                  <a:lnTo>
                    <a:pt x="1275208" y="1783588"/>
                  </a:lnTo>
                  <a:lnTo>
                    <a:pt x="1252602" y="1776476"/>
                  </a:lnTo>
                  <a:lnTo>
                    <a:pt x="1229868" y="1782190"/>
                  </a:lnTo>
                  <a:lnTo>
                    <a:pt x="1242568" y="1790700"/>
                  </a:lnTo>
                  <a:lnTo>
                    <a:pt x="1303021" y="1819021"/>
                  </a:lnTo>
                  <a:lnTo>
                    <a:pt x="1336929" y="1853057"/>
                  </a:lnTo>
                  <a:lnTo>
                    <a:pt x="1269111" y="1838325"/>
                  </a:lnTo>
                  <a:lnTo>
                    <a:pt x="1306449" y="1881759"/>
                  </a:lnTo>
                  <a:lnTo>
                    <a:pt x="1364869" y="1925192"/>
                  </a:lnTo>
                  <a:lnTo>
                    <a:pt x="1489456" y="2078609"/>
                  </a:lnTo>
                  <a:lnTo>
                    <a:pt x="1483234" y="2081910"/>
                  </a:lnTo>
                  <a:lnTo>
                    <a:pt x="1443610" y="2072894"/>
                  </a:lnTo>
                  <a:lnTo>
                    <a:pt x="1448309" y="2104009"/>
                  </a:lnTo>
                  <a:lnTo>
                    <a:pt x="1455421" y="2153665"/>
                  </a:lnTo>
                  <a:lnTo>
                    <a:pt x="1449324" y="2204211"/>
                  </a:lnTo>
                  <a:lnTo>
                    <a:pt x="1423924" y="2291969"/>
                  </a:lnTo>
                  <a:lnTo>
                    <a:pt x="1398779" y="2347214"/>
                  </a:lnTo>
                  <a:lnTo>
                    <a:pt x="1352550" y="2421763"/>
                  </a:lnTo>
                  <a:lnTo>
                    <a:pt x="1303021" y="2476880"/>
                  </a:lnTo>
                  <a:lnTo>
                    <a:pt x="1275716" y="2512821"/>
                  </a:lnTo>
                  <a:lnTo>
                    <a:pt x="1268096" y="2557271"/>
                  </a:lnTo>
                  <a:lnTo>
                    <a:pt x="1288923" y="2634615"/>
                  </a:lnTo>
                  <a:lnTo>
                    <a:pt x="1334262" y="2695955"/>
                  </a:lnTo>
                  <a:lnTo>
                    <a:pt x="1384173" y="2732785"/>
                  </a:lnTo>
                  <a:lnTo>
                    <a:pt x="1530478" y="2771013"/>
                  </a:lnTo>
                  <a:lnTo>
                    <a:pt x="1552194" y="2781934"/>
                  </a:lnTo>
                  <a:lnTo>
                    <a:pt x="1578992" y="2818257"/>
                  </a:lnTo>
                  <a:lnTo>
                    <a:pt x="1584834" y="2874771"/>
                  </a:lnTo>
                  <a:lnTo>
                    <a:pt x="1574800" y="2920619"/>
                  </a:lnTo>
                  <a:lnTo>
                    <a:pt x="1550290" y="2944240"/>
                  </a:lnTo>
                  <a:lnTo>
                    <a:pt x="1535558" y="2945129"/>
                  </a:lnTo>
                  <a:lnTo>
                    <a:pt x="1504061" y="2932810"/>
                  </a:lnTo>
                  <a:lnTo>
                    <a:pt x="1496568" y="2941828"/>
                  </a:lnTo>
                  <a:lnTo>
                    <a:pt x="1454912" y="2956940"/>
                  </a:lnTo>
                  <a:lnTo>
                    <a:pt x="1426592" y="2944748"/>
                  </a:lnTo>
                  <a:lnTo>
                    <a:pt x="1362456" y="2893821"/>
                  </a:lnTo>
                  <a:lnTo>
                    <a:pt x="1118998" y="2642108"/>
                  </a:lnTo>
                  <a:lnTo>
                    <a:pt x="1094105" y="2589276"/>
                  </a:lnTo>
                  <a:lnTo>
                    <a:pt x="1095503" y="2517521"/>
                  </a:lnTo>
                  <a:lnTo>
                    <a:pt x="1129411" y="2315590"/>
                  </a:lnTo>
                  <a:lnTo>
                    <a:pt x="1112902" y="2253615"/>
                  </a:lnTo>
                  <a:lnTo>
                    <a:pt x="1073785" y="2213609"/>
                  </a:lnTo>
                  <a:lnTo>
                    <a:pt x="1017652" y="2180590"/>
                  </a:lnTo>
                  <a:lnTo>
                    <a:pt x="992124" y="2153665"/>
                  </a:lnTo>
                  <a:lnTo>
                    <a:pt x="975106" y="2111628"/>
                  </a:lnTo>
                  <a:lnTo>
                    <a:pt x="938785" y="2207386"/>
                  </a:lnTo>
                  <a:lnTo>
                    <a:pt x="913258" y="2253234"/>
                  </a:lnTo>
                  <a:lnTo>
                    <a:pt x="833121" y="2359914"/>
                  </a:lnTo>
                  <a:lnTo>
                    <a:pt x="709549" y="2504313"/>
                  </a:lnTo>
                  <a:lnTo>
                    <a:pt x="688722" y="2569971"/>
                  </a:lnTo>
                  <a:lnTo>
                    <a:pt x="692150" y="2661030"/>
                  </a:lnTo>
                  <a:lnTo>
                    <a:pt x="743585" y="2763901"/>
                  </a:lnTo>
                  <a:lnTo>
                    <a:pt x="762381" y="2812415"/>
                  </a:lnTo>
                  <a:lnTo>
                    <a:pt x="778384" y="2869184"/>
                  </a:lnTo>
                  <a:lnTo>
                    <a:pt x="786892" y="2881884"/>
                  </a:lnTo>
                  <a:lnTo>
                    <a:pt x="932689" y="2974466"/>
                  </a:lnTo>
                  <a:lnTo>
                    <a:pt x="956818" y="2999359"/>
                  </a:lnTo>
                  <a:lnTo>
                    <a:pt x="972693" y="3040507"/>
                  </a:lnTo>
                  <a:lnTo>
                    <a:pt x="967614" y="3117469"/>
                  </a:lnTo>
                  <a:lnTo>
                    <a:pt x="947293" y="3138678"/>
                  </a:lnTo>
                  <a:lnTo>
                    <a:pt x="899668" y="3142869"/>
                  </a:lnTo>
                  <a:lnTo>
                    <a:pt x="824739" y="3115564"/>
                  </a:lnTo>
                  <a:lnTo>
                    <a:pt x="757174" y="3059810"/>
                  </a:lnTo>
                  <a:lnTo>
                    <a:pt x="718059" y="3010789"/>
                  </a:lnTo>
                  <a:lnTo>
                    <a:pt x="691135" y="2999359"/>
                  </a:lnTo>
                  <a:lnTo>
                    <a:pt x="651892" y="2976879"/>
                  </a:lnTo>
                  <a:lnTo>
                    <a:pt x="626110" y="2946146"/>
                  </a:lnTo>
                  <a:lnTo>
                    <a:pt x="615189" y="2914522"/>
                  </a:lnTo>
                  <a:lnTo>
                    <a:pt x="590169" y="2784221"/>
                  </a:lnTo>
                  <a:lnTo>
                    <a:pt x="518541" y="2612897"/>
                  </a:lnTo>
                  <a:lnTo>
                    <a:pt x="510921" y="2576576"/>
                  </a:lnTo>
                  <a:lnTo>
                    <a:pt x="524637" y="2509520"/>
                  </a:lnTo>
                  <a:lnTo>
                    <a:pt x="553340" y="2456688"/>
                  </a:lnTo>
                  <a:lnTo>
                    <a:pt x="565659" y="2394330"/>
                  </a:lnTo>
                  <a:lnTo>
                    <a:pt x="561468" y="2314575"/>
                  </a:lnTo>
                  <a:lnTo>
                    <a:pt x="567564" y="2257933"/>
                  </a:lnTo>
                  <a:lnTo>
                    <a:pt x="586868" y="2204211"/>
                  </a:lnTo>
                  <a:lnTo>
                    <a:pt x="507112" y="2197100"/>
                  </a:lnTo>
                  <a:lnTo>
                    <a:pt x="462789" y="2162555"/>
                  </a:lnTo>
                  <a:lnTo>
                    <a:pt x="459487" y="2155063"/>
                  </a:lnTo>
                  <a:lnTo>
                    <a:pt x="474218" y="2163953"/>
                  </a:lnTo>
                  <a:lnTo>
                    <a:pt x="516128" y="2168271"/>
                  </a:lnTo>
                  <a:lnTo>
                    <a:pt x="543434" y="2152777"/>
                  </a:lnTo>
                  <a:lnTo>
                    <a:pt x="561468" y="2116835"/>
                  </a:lnTo>
                  <a:lnTo>
                    <a:pt x="549021" y="2086736"/>
                  </a:lnTo>
                  <a:lnTo>
                    <a:pt x="529844" y="2068703"/>
                  </a:lnTo>
                  <a:lnTo>
                    <a:pt x="484506" y="2088896"/>
                  </a:lnTo>
                  <a:lnTo>
                    <a:pt x="505206" y="2047494"/>
                  </a:lnTo>
                  <a:lnTo>
                    <a:pt x="511430" y="2013839"/>
                  </a:lnTo>
                  <a:lnTo>
                    <a:pt x="507112" y="1970532"/>
                  </a:lnTo>
                  <a:lnTo>
                    <a:pt x="498603" y="1947417"/>
                  </a:lnTo>
                  <a:lnTo>
                    <a:pt x="478790" y="1970023"/>
                  </a:lnTo>
                  <a:lnTo>
                    <a:pt x="444881" y="1983232"/>
                  </a:lnTo>
                  <a:lnTo>
                    <a:pt x="468884" y="1939797"/>
                  </a:lnTo>
                  <a:lnTo>
                    <a:pt x="474218" y="1910588"/>
                  </a:lnTo>
                  <a:lnTo>
                    <a:pt x="463678" y="1868551"/>
                  </a:lnTo>
                  <a:lnTo>
                    <a:pt x="448184" y="1881759"/>
                  </a:lnTo>
                  <a:lnTo>
                    <a:pt x="426974" y="1886965"/>
                  </a:lnTo>
                  <a:lnTo>
                    <a:pt x="409449" y="1885950"/>
                  </a:lnTo>
                  <a:lnTo>
                    <a:pt x="427864" y="1859153"/>
                  </a:lnTo>
                  <a:lnTo>
                    <a:pt x="445390" y="1796288"/>
                  </a:lnTo>
                  <a:lnTo>
                    <a:pt x="444881" y="1775586"/>
                  </a:lnTo>
                  <a:lnTo>
                    <a:pt x="423672" y="1779904"/>
                  </a:lnTo>
                  <a:lnTo>
                    <a:pt x="373508" y="1777491"/>
                  </a:lnTo>
                  <a:lnTo>
                    <a:pt x="303784" y="1749171"/>
                  </a:lnTo>
                  <a:lnTo>
                    <a:pt x="261874" y="1698116"/>
                  </a:lnTo>
                  <a:lnTo>
                    <a:pt x="216028" y="1608454"/>
                  </a:lnTo>
                  <a:lnTo>
                    <a:pt x="204724" y="1548510"/>
                  </a:lnTo>
                  <a:lnTo>
                    <a:pt x="197231" y="1340865"/>
                  </a:lnTo>
                  <a:lnTo>
                    <a:pt x="175896" y="1296923"/>
                  </a:lnTo>
                  <a:lnTo>
                    <a:pt x="156591" y="1268221"/>
                  </a:lnTo>
                  <a:lnTo>
                    <a:pt x="249047" y="1295019"/>
                  </a:lnTo>
                  <a:lnTo>
                    <a:pt x="227839" y="1276730"/>
                  </a:lnTo>
                  <a:lnTo>
                    <a:pt x="202439" y="1243203"/>
                  </a:lnTo>
                  <a:lnTo>
                    <a:pt x="190119" y="1207261"/>
                  </a:lnTo>
                  <a:lnTo>
                    <a:pt x="209931" y="1216786"/>
                  </a:lnTo>
                  <a:lnTo>
                    <a:pt x="244856" y="1219961"/>
                  </a:lnTo>
                  <a:lnTo>
                    <a:pt x="218440" y="1211071"/>
                  </a:lnTo>
                  <a:lnTo>
                    <a:pt x="192406" y="1182751"/>
                  </a:lnTo>
                  <a:lnTo>
                    <a:pt x="184405" y="1139316"/>
                  </a:lnTo>
                  <a:lnTo>
                    <a:pt x="168021" y="1159255"/>
                  </a:lnTo>
                  <a:lnTo>
                    <a:pt x="122683" y="1185545"/>
                  </a:lnTo>
                  <a:lnTo>
                    <a:pt x="55627" y="1179957"/>
                  </a:lnTo>
                  <a:lnTo>
                    <a:pt x="14606" y="1149730"/>
                  </a:lnTo>
                  <a:lnTo>
                    <a:pt x="0" y="1110996"/>
                  </a:lnTo>
                  <a:lnTo>
                    <a:pt x="5208" y="1048639"/>
                  </a:lnTo>
                  <a:lnTo>
                    <a:pt x="51436" y="876934"/>
                  </a:lnTo>
                  <a:lnTo>
                    <a:pt x="94869" y="811276"/>
                  </a:lnTo>
                  <a:lnTo>
                    <a:pt x="130684" y="782065"/>
                  </a:lnTo>
                  <a:lnTo>
                    <a:pt x="193421" y="766445"/>
                  </a:lnTo>
                  <a:lnTo>
                    <a:pt x="267462" y="768858"/>
                  </a:lnTo>
                  <a:lnTo>
                    <a:pt x="324105" y="785367"/>
                  </a:lnTo>
                  <a:lnTo>
                    <a:pt x="422784" y="848614"/>
                  </a:lnTo>
                  <a:lnTo>
                    <a:pt x="487299" y="920750"/>
                  </a:lnTo>
                  <a:lnTo>
                    <a:pt x="515621" y="983615"/>
                  </a:lnTo>
                  <a:lnTo>
                    <a:pt x="530734" y="1048639"/>
                  </a:lnTo>
                  <a:lnTo>
                    <a:pt x="532131" y="1160017"/>
                  </a:lnTo>
                  <a:lnTo>
                    <a:pt x="515621" y="1241297"/>
                  </a:lnTo>
                  <a:lnTo>
                    <a:pt x="493396" y="1290320"/>
                  </a:lnTo>
                  <a:lnTo>
                    <a:pt x="412243" y="1431925"/>
                  </a:lnTo>
                  <a:lnTo>
                    <a:pt x="391541" y="1507997"/>
                  </a:lnTo>
                  <a:lnTo>
                    <a:pt x="406146" y="1600072"/>
                  </a:lnTo>
                  <a:lnTo>
                    <a:pt x="456184" y="1694941"/>
                  </a:lnTo>
                  <a:lnTo>
                    <a:pt x="466090" y="1671701"/>
                  </a:lnTo>
                  <a:lnTo>
                    <a:pt x="465583" y="1658111"/>
                  </a:lnTo>
                  <a:lnTo>
                    <a:pt x="429768" y="1623186"/>
                  </a:lnTo>
                  <a:lnTo>
                    <a:pt x="447675" y="1621790"/>
                  </a:lnTo>
                  <a:lnTo>
                    <a:pt x="476886" y="1609344"/>
                  </a:lnTo>
                  <a:lnTo>
                    <a:pt x="488824" y="1599057"/>
                  </a:lnTo>
                  <a:lnTo>
                    <a:pt x="460884" y="1575434"/>
                  </a:lnTo>
                  <a:lnTo>
                    <a:pt x="451486" y="1555750"/>
                  </a:lnTo>
                  <a:lnTo>
                    <a:pt x="451486" y="1529715"/>
                  </a:lnTo>
                  <a:lnTo>
                    <a:pt x="463678" y="1502790"/>
                  </a:lnTo>
                  <a:lnTo>
                    <a:pt x="488315" y="1520697"/>
                  </a:lnTo>
                  <a:lnTo>
                    <a:pt x="507112" y="1518411"/>
                  </a:lnTo>
                  <a:lnTo>
                    <a:pt x="525527" y="1503298"/>
                  </a:lnTo>
                  <a:lnTo>
                    <a:pt x="519303" y="1487678"/>
                  </a:lnTo>
                  <a:lnTo>
                    <a:pt x="506222" y="1469771"/>
                  </a:lnTo>
                  <a:lnTo>
                    <a:pt x="571755" y="1444244"/>
                  </a:lnTo>
                  <a:lnTo>
                    <a:pt x="610998" y="1418335"/>
                  </a:lnTo>
                  <a:lnTo>
                    <a:pt x="583184" y="1410208"/>
                  </a:lnTo>
                  <a:lnTo>
                    <a:pt x="560452" y="1398015"/>
                  </a:lnTo>
                  <a:lnTo>
                    <a:pt x="538734" y="1373504"/>
                  </a:lnTo>
                  <a:lnTo>
                    <a:pt x="536830" y="1363979"/>
                  </a:lnTo>
                  <a:lnTo>
                    <a:pt x="600075" y="1371091"/>
                  </a:lnTo>
                  <a:lnTo>
                    <a:pt x="641604" y="1365377"/>
                  </a:lnTo>
                  <a:lnTo>
                    <a:pt x="684023" y="1347978"/>
                  </a:lnTo>
                  <a:lnTo>
                    <a:pt x="643383" y="1338579"/>
                  </a:lnTo>
                  <a:lnTo>
                    <a:pt x="608077" y="1322451"/>
                  </a:lnTo>
                  <a:lnTo>
                    <a:pt x="609981" y="1311147"/>
                  </a:lnTo>
                  <a:lnTo>
                    <a:pt x="686817" y="1313053"/>
                  </a:lnTo>
                  <a:lnTo>
                    <a:pt x="734060" y="1299845"/>
                  </a:lnTo>
                  <a:lnTo>
                    <a:pt x="776479" y="1272921"/>
                  </a:lnTo>
                  <a:lnTo>
                    <a:pt x="804292" y="1244600"/>
                  </a:lnTo>
                  <a:lnTo>
                    <a:pt x="830327" y="1210183"/>
                  </a:lnTo>
                  <a:lnTo>
                    <a:pt x="861060" y="1148334"/>
                  </a:lnTo>
                  <a:lnTo>
                    <a:pt x="883159" y="1097788"/>
                  </a:lnTo>
                  <a:lnTo>
                    <a:pt x="932689" y="1034541"/>
                  </a:lnTo>
                  <a:lnTo>
                    <a:pt x="880365" y="1013333"/>
                  </a:lnTo>
                  <a:lnTo>
                    <a:pt x="845440" y="977010"/>
                  </a:lnTo>
                  <a:lnTo>
                    <a:pt x="893065" y="980185"/>
                  </a:lnTo>
                  <a:lnTo>
                    <a:pt x="951104" y="977010"/>
                  </a:lnTo>
                  <a:lnTo>
                    <a:pt x="944880" y="969390"/>
                  </a:lnTo>
                  <a:lnTo>
                    <a:pt x="879348" y="928751"/>
                  </a:lnTo>
                  <a:lnTo>
                    <a:pt x="927609" y="930275"/>
                  </a:lnTo>
                  <a:lnTo>
                    <a:pt x="968122" y="916559"/>
                  </a:lnTo>
                  <a:lnTo>
                    <a:pt x="981329" y="906145"/>
                  </a:lnTo>
                  <a:lnTo>
                    <a:pt x="942975" y="897763"/>
                  </a:lnTo>
                  <a:lnTo>
                    <a:pt x="898272" y="875538"/>
                  </a:lnTo>
                  <a:lnTo>
                    <a:pt x="920878" y="875538"/>
                  </a:lnTo>
                  <a:lnTo>
                    <a:pt x="970027" y="868045"/>
                  </a:lnTo>
                  <a:lnTo>
                    <a:pt x="996316" y="848614"/>
                  </a:lnTo>
                  <a:lnTo>
                    <a:pt x="1073785" y="725423"/>
                  </a:lnTo>
                  <a:lnTo>
                    <a:pt x="1042162" y="729234"/>
                  </a:lnTo>
                  <a:lnTo>
                    <a:pt x="1011429" y="727709"/>
                  </a:lnTo>
                  <a:lnTo>
                    <a:pt x="986410" y="724027"/>
                  </a:lnTo>
                  <a:lnTo>
                    <a:pt x="988315" y="712596"/>
                  </a:lnTo>
                  <a:lnTo>
                    <a:pt x="1020954" y="708914"/>
                  </a:lnTo>
                  <a:lnTo>
                    <a:pt x="1051179" y="698500"/>
                  </a:lnTo>
                  <a:lnTo>
                    <a:pt x="1117219" y="649478"/>
                  </a:lnTo>
                  <a:lnTo>
                    <a:pt x="1160654" y="599313"/>
                  </a:lnTo>
                  <a:lnTo>
                    <a:pt x="1204468" y="563498"/>
                  </a:lnTo>
                  <a:lnTo>
                    <a:pt x="1274318" y="535685"/>
                  </a:lnTo>
                  <a:lnTo>
                    <a:pt x="1238378" y="514477"/>
                  </a:lnTo>
                  <a:lnTo>
                    <a:pt x="1214755" y="487045"/>
                  </a:lnTo>
                  <a:lnTo>
                    <a:pt x="1211580" y="474726"/>
                  </a:lnTo>
                  <a:lnTo>
                    <a:pt x="1219962" y="479933"/>
                  </a:lnTo>
                  <a:lnTo>
                    <a:pt x="1251078" y="487934"/>
                  </a:lnTo>
                  <a:lnTo>
                    <a:pt x="1299337" y="479425"/>
                  </a:lnTo>
                  <a:lnTo>
                    <a:pt x="1361060" y="449326"/>
                  </a:lnTo>
                  <a:lnTo>
                    <a:pt x="1407796" y="425322"/>
                  </a:lnTo>
                  <a:lnTo>
                    <a:pt x="1490727" y="361441"/>
                  </a:lnTo>
                  <a:lnTo>
                    <a:pt x="1518285" y="333247"/>
                  </a:lnTo>
                  <a:lnTo>
                    <a:pt x="1508253" y="333628"/>
                  </a:lnTo>
                  <a:lnTo>
                    <a:pt x="1448309" y="328040"/>
                  </a:lnTo>
                  <a:lnTo>
                    <a:pt x="1413003" y="309626"/>
                  </a:lnTo>
                  <a:lnTo>
                    <a:pt x="1401699" y="298322"/>
                  </a:lnTo>
                  <a:lnTo>
                    <a:pt x="1471042" y="303910"/>
                  </a:lnTo>
                  <a:lnTo>
                    <a:pt x="1485647" y="299720"/>
                  </a:lnTo>
                  <a:lnTo>
                    <a:pt x="1498347" y="288797"/>
                  </a:lnTo>
                  <a:lnTo>
                    <a:pt x="1524381" y="252476"/>
                  </a:lnTo>
                  <a:lnTo>
                    <a:pt x="1573404" y="227965"/>
                  </a:lnTo>
                  <a:lnTo>
                    <a:pt x="1631442" y="222758"/>
                  </a:lnTo>
                  <a:lnTo>
                    <a:pt x="1653160" y="157607"/>
                  </a:lnTo>
                  <a:lnTo>
                    <a:pt x="1683767" y="120776"/>
                  </a:lnTo>
                  <a:lnTo>
                    <a:pt x="1836167" y="0"/>
                  </a:lnTo>
                  <a:lnTo>
                    <a:pt x="1843660" y="135889"/>
                  </a:lnTo>
                  <a:lnTo>
                    <a:pt x="1842262" y="158495"/>
                  </a:lnTo>
                  <a:lnTo>
                    <a:pt x="1838072" y="187452"/>
                  </a:lnTo>
                  <a:lnTo>
                    <a:pt x="1816354" y="236982"/>
                  </a:lnTo>
                  <a:lnTo>
                    <a:pt x="1845184" y="259588"/>
                  </a:lnTo>
                  <a:lnTo>
                    <a:pt x="1887602" y="271271"/>
                  </a:lnTo>
                  <a:lnTo>
                    <a:pt x="1931035" y="257683"/>
                  </a:lnTo>
                  <a:lnTo>
                    <a:pt x="2083817" y="150114"/>
                  </a:lnTo>
                  <a:lnTo>
                    <a:pt x="2079625" y="202057"/>
                  </a:lnTo>
                  <a:lnTo>
                    <a:pt x="2049399" y="293496"/>
                  </a:lnTo>
                  <a:lnTo>
                    <a:pt x="2029715" y="321945"/>
                  </a:lnTo>
                  <a:lnTo>
                    <a:pt x="1994662" y="344932"/>
                  </a:lnTo>
                  <a:lnTo>
                    <a:pt x="1968754" y="351154"/>
                  </a:lnTo>
                  <a:lnTo>
                    <a:pt x="1928623" y="352044"/>
                  </a:lnTo>
                  <a:lnTo>
                    <a:pt x="1950340" y="372364"/>
                  </a:lnTo>
                  <a:lnTo>
                    <a:pt x="1964564" y="410590"/>
                  </a:lnTo>
                  <a:lnTo>
                    <a:pt x="1957071" y="455421"/>
                  </a:lnTo>
                  <a:lnTo>
                    <a:pt x="1948942" y="486664"/>
                  </a:lnTo>
                  <a:lnTo>
                    <a:pt x="1951229" y="509651"/>
                  </a:lnTo>
                  <a:lnTo>
                    <a:pt x="1967866" y="546480"/>
                  </a:lnTo>
                  <a:lnTo>
                    <a:pt x="2058417" y="638555"/>
                  </a:lnTo>
                  <a:lnTo>
                    <a:pt x="2107947" y="706501"/>
                  </a:lnTo>
                  <a:lnTo>
                    <a:pt x="2114042" y="731520"/>
                  </a:lnTo>
                  <a:lnTo>
                    <a:pt x="2121154" y="746252"/>
                  </a:lnTo>
                  <a:lnTo>
                    <a:pt x="2074799" y="777366"/>
                  </a:lnTo>
                  <a:lnTo>
                    <a:pt x="2048003" y="777366"/>
                  </a:lnTo>
                  <a:lnTo>
                    <a:pt x="2017777" y="758444"/>
                  </a:lnTo>
                  <a:lnTo>
                    <a:pt x="1957071" y="725932"/>
                  </a:lnTo>
                  <a:lnTo>
                    <a:pt x="1881505" y="680211"/>
                  </a:lnTo>
                  <a:lnTo>
                    <a:pt x="1843660" y="630046"/>
                  </a:lnTo>
                  <a:lnTo>
                    <a:pt x="1821054" y="584200"/>
                  </a:lnTo>
                  <a:lnTo>
                    <a:pt x="1784731" y="614426"/>
                  </a:lnTo>
                  <a:lnTo>
                    <a:pt x="1773936" y="657986"/>
                  </a:lnTo>
                  <a:lnTo>
                    <a:pt x="1790828" y="692911"/>
                  </a:lnTo>
                  <a:lnTo>
                    <a:pt x="1843660" y="731139"/>
                  </a:lnTo>
                  <a:lnTo>
                    <a:pt x="1904619" y="768858"/>
                  </a:lnTo>
                  <a:lnTo>
                    <a:pt x="1985265" y="791971"/>
                  </a:lnTo>
                  <a:lnTo>
                    <a:pt x="2002155" y="826896"/>
                  </a:lnTo>
                  <a:lnTo>
                    <a:pt x="1968247" y="825880"/>
                  </a:lnTo>
                  <a:lnTo>
                    <a:pt x="1954149" y="823214"/>
                  </a:lnTo>
                  <a:lnTo>
                    <a:pt x="1928623" y="815085"/>
                  </a:lnTo>
                  <a:lnTo>
                    <a:pt x="1781937" y="759333"/>
                  </a:lnTo>
                  <a:lnTo>
                    <a:pt x="1743203" y="751332"/>
                  </a:lnTo>
                  <a:lnTo>
                    <a:pt x="1719199" y="756539"/>
                  </a:lnTo>
                  <a:lnTo>
                    <a:pt x="1708404" y="771144"/>
                  </a:lnTo>
                  <a:lnTo>
                    <a:pt x="1719199" y="830579"/>
                  </a:lnTo>
                  <a:lnTo>
                    <a:pt x="1726185" y="893445"/>
                  </a:lnTo>
                  <a:lnTo>
                    <a:pt x="1720597" y="941196"/>
                  </a:lnTo>
                  <a:lnTo>
                    <a:pt x="1706880" y="975105"/>
                  </a:lnTo>
                  <a:lnTo>
                    <a:pt x="1702562" y="982598"/>
                  </a:lnTo>
                  <a:lnTo>
                    <a:pt x="1705484" y="987425"/>
                  </a:lnTo>
                  <a:lnTo>
                    <a:pt x="1807846" y="975614"/>
                  </a:lnTo>
                  <a:lnTo>
                    <a:pt x="2004187" y="1002029"/>
                  </a:lnTo>
                  <a:lnTo>
                    <a:pt x="2026793" y="995807"/>
                  </a:lnTo>
                  <a:lnTo>
                    <a:pt x="2047494" y="977519"/>
                  </a:lnTo>
                  <a:lnTo>
                    <a:pt x="2209800" y="738632"/>
                  </a:lnTo>
                  <a:lnTo>
                    <a:pt x="2240027" y="714502"/>
                  </a:lnTo>
                  <a:lnTo>
                    <a:pt x="2299081" y="694309"/>
                  </a:lnTo>
                  <a:lnTo>
                    <a:pt x="2407031" y="695705"/>
                  </a:lnTo>
                  <a:close/>
                </a:path>
              </a:pathLst>
            </a:custGeom>
            <a:solidFill>
              <a:srgbClr val="CCC0A8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>
              <a:off x="4361307" y="3134741"/>
              <a:ext cx="100965" cy="192025"/>
            </a:xfrm>
            <a:custGeom>
              <a:avLst/>
              <a:gdLst/>
              <a:ahLst/>
              <a:cxnLst/>
              <a:rect l="0" t="0" r="0" b="0"/>
              <a:pathLst>
                <a:path w="100965" h="192025">
                  <a:moveTo>
                    <a:pt x="41021" y="191516"/>
                  </a:moveTo>
                  <a:lnTo>
                    <a:pt x="27304" y="188722"/>
                  </a:lnTo>
                  <a:lnTo>
                    <a:pt x="11683" y="180212"/>
                  </a:lnTo>
                  <a:lnTo>
                    <a:pt x="2413" y="165607"/>
                  </a:lnTo>
                  <a:lnTo>
                    <a:pt x="0" y="145414"/>
                  </a:lnTo>
                  <a:lnTo>
                    <a:pt x="3809" y="118872"/>
                  </a:lnTo>
                  <a:lnTo>
                    <a:pt x="16509" y="82041"/>
                  </a:lnTo>
                  <a:lnTo>
                    <a:pt x="41021" y="45211"/>
                  </a:lnTo>
                  <a:lnTo>
                    <a:pt x="66547" y="20192"/>
                  </a:lnTo>
                  <a:lnTo>
                    <a:pt x="98678" y="0"/>
                  </a:lnTo>
                  <a:lnTo>
                    <a:pt x="100964" y="10413"/>
                  </a:lnTo>
                  <a:lnTo>
                    <a:pt x="95250" y="47116"/>
                  </a:lnTo>
                  <a:lnTo>
                    <a:pt x="66547" y="124460"/>
                  </a:lnTo>
                  <a:lnTo>
                    <a:pt x="49910" y="192024"/>
                  </a:lnTo>
                  <a:close/>
                </a:path>
              </a:pathLst>
            </a:custGeom>
            <a:solidFill>
              <a:srgbClr val="0F04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>
              <a:off x="4464177" y="3457955"/>
              <a:ext cx="190627" cy="173356"/>
            </a:xfrm>
            <a:custGeom>
              <a:avLst/>
              <a:gdLst/>
              <a:ahLst/>
              <a:cxnLst/>
              <a:rect l="0" t="0" r="0" b="0"/>
              <a:pathLst>
                <a:path w="190627" h="173356">
                  <a:moveTo>
                    <a:pt x="116967" y="1524"/>
                  </a:moveTo>
                  <a:lnTo>
                    <a:pt x="142367" y="9525"/>
                  </a:lnTo>
                  <a:lnTo>
                    <a:pt x="167386" y="29337"/>
                  </a:lnTo>
                  <a:lnTo>
                    <a:pt x="179705" y="45848"/>
                  </a:lnTo>
                  <a:lnTo>
                    <a:pt x="190626" y="90171"/>
                  </a:lnTo>
                  <a:lnTo>
                    <a:pt x="190626" y="114300"/>
                  </a:lnTo>
                  <a:lnTo>
                    <a:pt x="185419" y="136525"/>
                  </a:lnTo>
                  <a:lnTo>
                    <a:pt x="178307" y="145416"/>
                  </a:lnTo>
                  <a:lnTo>
                    <a:pt x="170814" y="153924"/>
                  </a:lnTo>
                  <a:lnTo>
                    <a:pt x="162306" y="160529"/>
                  </a:lnTo>
                  <a:lnTo>
                    <a:pt x="156590" y="162434"/>
                  </a:lnTo>
                  <a:lnTo>
                    <a:pt x="136778" y="169418"/>
                  </a:lnTo>
                  <a:lnTo>
                    <a:pt x="100964" y="173355"/>
                  </a:lnTo>
                  <a:lnTo>
                    <a:pt x="77724" y="171831"/>
                  </a:lnTo>
                  <a:lnTo>
                    <a:pt x="58927" y="168022"/>
                  </a:lnTo>
                  <a:lnTo>
                    <a:pt x="57023" y="149225"/>
                  </a:lnTo>
                  <a:lnTo>
                    <a:pt x="53339" y="129795"/>
                  </a:lnTo>
                  <a:lnTo>
                    <a:pt x="40513" y="99187"/>
                  </a:lnTo>
                  <a:lnTo>
                    <a:pt x="22098" y="76581"/>
                  </a:lnTo>
                  <a:lnTo>
                    <a:pt x="0" y="60453"/>
                  </a:lnTo>
                  <a:lnTo>
                    <a:pt x="1905" y="51435"/>
                  </a:lnTo>
                  <a:lnTo>
                    <a:pt x="20701" y="22734"/>
                  </a:lnTo>
                  <a:lnTo>
                    <a:pt x="41401" y="10796"/>
                  </a:lnTo>
                  <a:lnTo>
                    <a:pt x="65024" y="0"/>
                  </a:lnTo>
                  <a:lnTo>
                    <a:pt x="102869" y="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7" name="Полилиния 256"/>
            <p:cNvSpPr/>
            <p:nvPr/>
          </p:nvSpPr>
          <p:spPr>
            <a:xfrm>
              <a:off x="3882009" y="3746372"/>
              <a:ext cx="472695" cy="667387"/>
            </a:xfrm>
            <a:custGeom>
              <a:avLst/>
              <a:gdLst/>
              <a:ahLst/>
              <a:cxnLst/>
              <a:rect l="0" t="0" r="0" b="0"/>
              <a:pathLst>
                <a:path w="472695" h="667387">
                  <a:moveTo>
                    <a:pt x="0" y="116206"/>
                  </a:moveTo>
                  <a:lnTo>
                    <a:pt x="11683" y="108078"/>
                  </a:lnTo>
                  <a:lnTo>
                    <a:pt x="50419" y="90551"/>
                  </a:lnTo>
                  <a:lnTo>
                    <a:pt x="88645" y="82043"/>
                  </a:lnTo>
                  <a:lnTo>
                    <a:pt x="126745" y="82043"/>
                  </a:lnTo>
                  <a:lnTo>
                    <a:pt x="165100" y="91060"/>
                  </a:lnTo>
                  <a:lnTo>
                    <a:pt x="203835" y="109093"/>
                  </a:lnTo>
                  <a:lnTo>
                    <a:pt x="196723" y="96774"/>
                  </a:lnTo>
                  <a:lnTo>
                    <a:pt x="192405" y="82550"/>
                  </a:lnTo>
                  <a:lnTo>
                    <a:pt x="196723" y="72772"/>
                  </a:lnTo>
                  <a:lnTo>
                    <a:pt x="212725" y="84456"/>
                  </a:lnTo>
                  <a:lnTo>
                    <a:pt x="228219" y="90551"/>
                  </a:lnTo>
                  <a:lnTo>
                    <a:pt x="233933" y="91568"/>
                  </a:lnTo>
                  <a:lnTo>
                    <a:pt x="244729" y="90170"/>
                  </a:lnTo>
                  <a:lnTo>
                    <a:pt x="234950" y="72772"/>
                  </a:lnTo>
                  <a:lnTo>
                    <a:pt x="216916" y="49657"/>
                  </a:lnTo>
                  <a:lnTo>
                    <a:pt x="186308" y="26036"/>
                  </a:lnTo>
                  <a:lnTo>
                    <a:pt x="148462" y="9018"/>
                  </a:lnTo>
                  <a:lnTo>
                    <a:pt x="115569" y="1398"/>
                  </a:lnTo>
                  <a:lnTo>
                    <a:pt x="142367" y="0"/>
                  </a:lnTo>
                  <a:lnTo>
                    <a:pt x="177292" y="3811"/>
                  </a:lnTo>
                  <a:lnTo>
                    <a:pt x="202311" y="10923"/>
                  </a:lnTo>
                  <a:lnTo>
                    <a:pt x="242062" y="30226"/>
                  </a:lnTo>
                  <a:lnTo>
                    <a:pt x="294258" y="69850"/>
                  </a:lnTo>
                  <a:lnTo>
                    <a:pt x="355726" y="125095"/>
                  </a:lnTo>
                  <a:lnTo>
                    <a:pt x="400938" y="175133"/>
                  </a:lnTo>
                  <a:lnTo>
                    <a:pt x="427355" y="214757"/>
                  </a:lnTo>
                  <a:lnTo>
                    <a:pt x="455675" y="270892"/>
                  </a:lnTo>
                  <a:lnTo>
                    <a:pt x="471296" y="309118"/>
                  </a:lnTo>
                  <a:lnTo>
                    <a:pt x="471677" y="315723"/>
                  </a:lnTo>
                  <a:lnTo>
                    <a:pt x="472694" y="328042"/>
                  </a:lnTo>
                  <a:lnTo>
                    <a:pt x="436880" y="345060"/>
                  </a:lnTo>
                  <a:lnTo>
                    <a:pt x="413638" y="366649"/>
                  </a:lnTo>
                  <a:lnTo>
                    <a:pt x="404241" y="394208"/>
                  </a:lnTo>
                  <a:lnTo>
                    <a:pt x="408050" y="429514"/>
                  </a:lnTo>
                  <a:lnTo>
                    <a:pt x="404749" y="445136"/>
                  </a:lnTo>
                  <a:lnTo>
                    <a:pt x="386333" y="470536"/>
                  </a:lnTo>
                  <a:lnTo>
                    <a:pt x="368807" y="506857"/>
                  </a:lnTo>
                  <a:lnTo>
                    <a:pt x="375031" y="519685"/>
                  </a:lnTo>
                  <a:lnTo>
                    <a:pt x="363727" y="529972"/>
                  </a:lnTo>
                  <a:lnTo>
                    <a:pt x="343916" y="562103"/>
                  </a:lnTo>
                  <a:lnTo>
                    <a:pt x="311785" y="593725"/>
                  </a:lnTo>
                  <a:lnTo>
                    <a:pt x="282956" y="610743"/>
                  </a:lnTo>
                  <a:lnTo>
                    <a:pt x="257429" y="621157"/>
                  </a:lnTo>
                  <a:lnTo>
                    <a:pt x="221106" y="638175"/>
                  </a:lnTo>
                  <a:lnTo>
                    <a:pt x="188721" y="657480"/>
                  </a:lnTo>
                  <a:lnTo>
                    <a:pt x="154305" y="667386"/>
                  </a:lnTo>
                  <a:lnTo>
                    <a:pt x="114045" y="664973"/>
                  </a:lnTo>
                  <a:lnTo>
                    <a:pt x="91439" y="658368"/>
                  </a:lnTo>
                  <a:lnTo>
                    <a:pt x="66548" y="643763"/>
                  </a:lnTo>
                  <a:lnTo>
                    <a:pt x="49530" y="622555"/>
                  </a:lnTo>
                  <a:lnTo>
                    <a:pt x="41910" y="586232"/>
                  </a:lnTo>
                  <a:lnTo>
                    <a:pt x="49530" y="524892"/>
                  </a:lnTo>
                  <a:lnTo>
                    <a:pt x="70231" y="458343"/>
                  </a:lnTo>
                  <a:lnTo>
                    <a:pt x="109474" y="387478"/>
                  </a:lnTo>
                  <a:lnTo>
                    <a:pt x="145795" y="335535"/>
                  </a:lnTo>
                  <a:lnTo>
                    <a:pt x="164592" y="289814"/>
                  </a:lnTo>
                  <a:lnTo>
                    <a:pt x="172593" y="233173"/>
                  </a:lnTo>
                  <a:lnTo>
                    <a:pt x="172085" y="205360"/>
                  </a:lnTo>
                  <a:lnTo>
                    <a:pt x="162179" y="145924"/>
                  </a:lnTo>
                  <a:lnTo>
                    <a:pt x="143891" y="119888"/>
                  </a:lnTo>
                  <a:lnTo>
                    <a:pt x="115569" y="104775"/>
                  </a:lnTo>
                  <a:lnTo>
                    <a:pt x="76326" y="100585"/>
                  </a:lnTo>
                  <a:lnTo>
                    <a:pt x="45212" y="103760"/>
                  </a:lnTo>
                  <a:close/>
                </a:path>
              </a:pathLst>
            </a:custGeom>
            <a:solidFill>
              <a:srgbClr val="393222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8" name="Полилиния 257"/>
            <p:cNvSpPr/>
            <p:nvPr/>
          </p:nvSpPr>
          <p:spPr>
            <a:xfrm>
              <a:off x="3517265" y="4351909"/>
              <a:ext cx="310896" cy="371983"/>
            </a:xfrm>
            <a:custGeom>
              <a:avLst/>
              <a:gdLst/>
              <a:ahLst/>
              <a:cxnLst/>
              <a:rect l="0" t="0" r="0" b="0"/>
              <a:pathLst>
                <a:path w="310896" h="371983">
                  <a:moveTo>
                    <a:pt x="15494" y="235076"/>
                  </a:moveTo>
                  <a:lnTo>
                    <a:pt x="31495" y="239268"/>
                  </a:lnTo>
                  <a:lnTo>
                    <a:pt x="48132" y="240664"/>
                  </a:lnTo>
                  <a:lnTo>
                    <a:pt x="76326" y="238760"/>
                  </a:lnTo>
                  <a:lnTo>
                    <a:pt x="100964" y="231267"/>
                  </a:lnTo>
                  <a:lnTo>
                    <a:pt x="138302" y="214375"/>
                  </a:lnTo>
                  <a:lnTo>
                    <a:pt x="162687" y="197866"/>
                  </a:lnTo>
                  <a:lnTo>
                    <a:pt x="177800" y="186436"/>
                  </a:lnTo>
                  <a:lnTo>
                    <a:pt x="185800" y="178816"/>
                  </a:lnTo>
                  <a:lnTo>
                    <a:pt x="196214" y="165226"/>
                  </a:lnTo>
                  <a:lnTo>
                    <a:pt x="200913" y="148208"/>
                  </a:lnTo>
                  <a:lnTo>
                    <a:pt x="197738" y="123698"/>
                  </a:lnTo>
                  <a:lnTo>
                    <a:pt x="184912" y="97662"/>
                  </a:lnTo>
                  <a:lnTo>
                    <a:pt x="166496" y="75564"/>
                  </a:lnTo>
                  <a:lnTo>
                    <a:pt x="147574" y="55244"/>
                  </a:lnTo>
                  <a:lnTo>
                    <a:pt x="133985" y="33527"/>
                  </a:lnTo>
                  <a:lnTo>
                    <a:pt x="127762" y="18923"/>
                  </a:lnTo>
                  <a:lnTo>
                    <a:pt x="146304" y="19431"/>
                  </a:lnTo>
                  <a:lnTo>
                    <a:pt x="164592" y="16001"/>
                  </a:lnTo>
                  <a:lnTo>
                    <a:pt x="183133" y="9906"/>
                  </a:lnTo>
                  <a:lnTo>
                    <a:pt x="201930" y="0"/>
                  </a:lnTo>
                  <a:lnTo>
                    <a:pt x="214121" y="5206"/>
                  </a:lnTo>
                  <a:lnTo>
                    <a:pt x="230631" y="16001"/>
                  </a:lnTo>
                  <a:lnTo>
                    <a:pt x="242950" y="31114"/>
                  </a:lnTo>
                  <a:lnTo>
                    <a:pt x="250951" y="50164"/>
                  </a:lnTo>
                  <a:lnTo>
                    <a:pt x="255777" y="80771"/>
                  </a:lnTo>
                  <a:lnTo>
                    <a:pt x="257556" y="116205"/>
                  </a:lnTo>
                  <a:lnTo>
                    <a:pt x="266064" y="148208"/>
                  </a:lnTo>
                  <a:lnTo>
                    <a:pt x="281177" y="178054"/>
                  </a:lnTo>
                  <a:lnTo>
                    <a:pt x="297688" y="197866"/>
                  </a:lnTo>
                  <a:lnTo>
                    <a:pt x="310895" y="210566"/>
                  </a:lnTo>
                  <a:lnTo>
                    <a:pt x="308482" y="219075"/>
                  </a:lnTo>
                  <a:lnTo>
                    <a:pt x="304292" y="232156"/>
                  </a:lnTo>
                  <a:lnTo>
                    <a:pt x="301879" y="236093"/>
                  </a:lnTo>
                  <a:lnTo>
                    <a:pt x="295275" y="245363"/>
                  </a:lnTo>
                  <a:lnTo>
                    <a:pt x="285876" y="254381"/>
                  </a:lnTo>
                  <a:lnTo>
                    <a:pt x="249936" y="285623"/>
                  </a:lnTo>
                  <a:lnTo>
                    <a:pt x="229743" y="310133"/>
                  </a:lnTo>
                  <a:lnTo>
                    <a:pt x="183895" y="353568"/>
                  </a:lnTo>
                  <a:lnTo>
                    <a:pt x="176402" y="350138"/>
                  </a:lnTo>
                  <a:lnTo>
                    <a:pt x="160400" y="348361"/>
                  </a:lnTo>
                  <a:lnTo>
                    <a:pt x="132461" y="351662"/>
                  </a:lnTo>
                  <a:lnTo>
                    <a:pt x="81152" y="364870"/>
                  </a:lnTo>
                  <a:lnTo>
                    <a:pt x="54229" y="371094"/>
                  </a:lnTo>
                  <a:lnTo>
                    <a:pt x="29337" y="371982"/>
                  </a:lnTo>
                  <a:lnTo>
                    <a:pt x="12700" y="369188"/>
                  </a:lnTo>
                  <a:lnTo>
                    <a:pt x="15494" y="357377"/>
                  </a:lnTo>
                  <a:lnTo>
                    <a:pt x="25400" y="354964"/>
                  </a:lnTo>
                  <a:lnTo>
                    <a:pt x="55625" y="345567"/>
                  </a:lnTo>
                  <a:lnTo>
                    <a:pt x="73151" y="337057"/>
                  </a:lnTo>
                  <a:lnTo>
                    <a:pt x="89535" y="326644"/>
                  </a:lnTo>
                  <a:lnTo>
                    <a:pt x="77850" y="308229"/>
                  </a:lnTo>
                  <a:lnTo>
                    <a:pt x="58546" y="295020"/>
                  </a:lnTo>
                  <a:lnTo>
                    <a:pt x="19812" y="270891"/>
                  </a:lnTo>
                  <a:lnTo>
                    <a:pt x="0" y="254888"/>
                  </a:lnTo>
                  <a:lnTo>
                    <a:pt x="8381" y="259206"/>
                  </a:lnTo>
                  <a:lnTo>
                    <a:pt x="25400" y="264794"/>
                  </a:lnTo>
                  <a:lnTo>
                    <a:pt x="51943" y="263906"/>
                  </a:lnTo>
                  <a:lnTo>
                    <a:pt x="69850" y="257810"/>
                  </a:lnTo>
                  <a:lnTo>
                    <a:pt x="52831" y="255777"/>
                  </a:lnTo>
                  <a:lnTo>
                    <a:pt x="31114" y="248285"/>
                  </a:lnTo>
                  <a:close/>
                </a:path>
              </a:pathLst>
            </a:custGeom>
            <a:solidFill>
              <a:srgbClr val="393222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9" name="Полилиния 258"/>
            <p:cNvSpPr/>
            <p:nvPr/>
          </p:nvSpPr>
          <p:spPr>
            <a:xfrm>
              <a:off x="4708525" y="3815715"/>
              <a:ext cx="67946" cy="49531"/>
            </a:xfrm>
            <a:custGeom>
              <a:avLst/>
              <a:gdLst/>
              <a:ahLst/>
              <a:cxnLst/>
              <a:rect l="0" t="0" r="0" b="0"/>
              <a:pathLst>
                <a:path w="67946" h="49531">
                  <a:moveTo>
                    <a:pt x="61848" y="18542"/>
                  </a:moveTo>
                  <a:lnTo>
                    <a:pt x="67436" y="27813"/>
                  </a:lnTo>
                  <a:lnTo>
                    <a:pt x="67945" y="36321"/>
                  </a:lnTo>
                  <a:lnTo>
                    <a:pt x="64261" y="42544"/>
                  </a:lnTo>
                  <a:lnTo>
                    <a:pt x="58928" y="46863"/>
                  </a:lnTo>
                  <a:lnTo>
                    <a:pt x="51815" y="48768"/>
                  </a:lnTo>
                  <a:lnTo>
                    <a:pt x="41021" y="49530"/>
                  </a:lnTo>
                  <a:lnTo>
                    <a:pt x="22605" y="43942"/>
                  </a:lnTo>
                  <a:lnTo>
                    <a:pt x="10795" y="35940"/>
                  </a:lnTo>
                  <a:lnTo>
                    <a:pt x="3809" y="26924"/>
                  </a:lnTo>
                  <a:lnTo>
                    <a:pt x="0" y="17525"/>
                  </a:lnTo>
                  <a:lnTo>
                    <a:pt x="1904" y="9525"/>
                  </a:lnTo>
                  <a:lnTo>
                    <a:pt x="8890" y="2413"/>
                  </a:lnTo>
                  <a:lnTo>
                    <a:pt x="20320" y="0"/>
                  </a:lnTo>
                  <a:lnTo>
                    <a:pt x="32130" y="507"/>
                  </a:lnTo>
                  <a:lnTo>
                    <a:pt x="45211" y="6223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0" name="Полилиния 259"/>
            <p:cNvSpPr/>
            <p:nvPr/>
          </p:nvSpPr>
          <p:spPr>
            <a:xfrm>
              <a:off x="3583940" y="4953000"/>
              <a:ext cx="40640" cy="252730"/>
            </a:xfrm>
            <a:custGeom>
              <a:avLst/>
              <a:gdLst/>
              <a:ahLst/>
              <a:cxnLst/>
              <a:rect l="0" t="0" r="0" b="0"/>
              <a:pathLst>
                <a:path w="40640" h="252730">
                  <a:moveTo>
                    <a:pt x="0" y="0"/>
                  </a:moveTo>
                  <a:lnTo>
                    <a:pt x="35560" y="111759"/>
                  </a:lnTo>
                  <a:lnTo>
                    <a:pt x="40639" y="177800"/>
                  </a:lnTo>
                  <a:lnTo>
                    <a:pt x="35560" y="252729"/>
                  </a:lnTo>
                </a:path>
              </a:pathLst>
            </a:custGeom>
            <a:ln w="12446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1" name="Полилиния 260"/>
            <p:cNvSpPr/>
            <p:nvPr/>
          </p:nvSpPr>
          <p:spPr>
            <a:xfrm>
              <a:off x="3740150" y="4093209"/>
              <a:ext cx="22860" cy="309882"/>
            </a:xfrm>
            <a:custGeom>
              <a:avLst/>
              <a:gdLst/>
              <a:ahLst/>
              <a:cxnLst/>
              <a:rect l="0" t="0" r="0" b="0"/>
              <a:pathLst>
                <a:path w="22860" h="309882">
                  <a:moveTo>
                    <a:pt x="6350" y="0"/>
                  </a:moveTo>
                  <a:lnTo>
                    <a:pt x="0" y="170181"/>
                  </a:lnTo>
                  <a:lnTo>
                    <a:pt x="22859" y="309881"/>
                  </a:lnTo>
                </a:path>
              </a:pathLst>
            </a:custGeom>
            <a:ln w="12446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2" name="Овал 261"/>
            <p:cNvSpPr/>
            <p:nvPr/>
          </p:nvSpPr>
          <p:spPr>
            <a:xfrm>
              <a:off x="4573523" y="3559047"/>
              <a:ext cx="80265" cy="62738"/>
            </a:xfrm>
            <a:prstGeom prst="ellipse">
              <a:avLst/>
            </a:pr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3" name="Полилиния 262"/>
            <p:cNvSpPr/>
            <p:nvPr/>
          </p:nvSpPr>
          <p:spPr>
            <a:xfrm>
              <a:off x="4374896" y="3455161"/>
              <a:ext cx="190627" cy="173230"/>
            </a:xfrm>
            <a:custGeom>
              <a:avLst/>
              <a:gdLst/>
              <a:ahLst/>
              <a:cxnLst/>
              <a:rect l="0" t="0" r="0" b="0"/>
              <a:pathLst>
                <a:path w="190627" h="173230">
                  <a:moveTo>
                    <a:pt x="117094" y="1398"/>
                  </a:moveTo>
                  <a:lnTo>
                    <a:pt x="142620" y="9398"/>
                  </a:lnTo>
                  <a:lnTo>
                    <a:pt x="167513" y="29210"/>
                  </a:lnTo>
                  <a:lnTo>
                    <a:pt x="179832" y="45721"/>
                  </a:lnTo>
                  <a:lnTo>
                    <a:pt x="190626" y="90171"/>
                  </a:lnTo>
                  <a:lnTo>
                    <a:pt x="190626" y="114173"/>
                  </a:lnTo>
                  <a:lnTo>
                    <a:pt x="185546" y="136398"/>
                  </a:lnTo>
                  <a:lnTo>
                    <a:pt x="178434" y="145416"/>
                  </a:lnTo>
                  <a:lnTo>
                    <a:pt x="170942" y="153924"/>
                  </a:lnTo>
                  <a:lnTo>
                    <a:pt x="162432" y="160529"/>
                  </a:lnTo>
                  <a:lnTo>
                    <a:pt x="156718" y="162434"/>
                  </a:lnTo>
                  <a:lnTo>
                    <a:pt x="136779" y="169546"/>
                  </a:lnTo>
                  <a:lnTo>
                    <a:pt x="100964" y="173229"/>
                  </a:lnTo>
                  <a:lnTo>
                    <a:pt x="78358" y="171831"/>
                  </a:lnTo>
                  <a:lnTo>
                    <a:pt x="59055" y="168022"/>
                  </a:lnTo>
                  <a:lnTo>
                    <a:pt x="57531" y="149098"/>
                  </a:lnTo>
                  <a:lnTo>
                    <a:pt x="53339" y="129794"/>
                  </a:lnTo>
                  <a:lnTo>
                    <a:pt x="40639" y="99187"/>
                  </a:lnTo>
                  <a:lnTo>
                    <a:pt x="22225" y="76454"/>
                  </a:lnTo>
                  <a:lnTo>
                    <a:pt x="0" y="60453"/>
                  </a:lnTo>
                  <a:lnTo>
                    <a:pt x="2032" y="51435"/>
                  </a:lnTo>
                  <a:lnTo>
                    <a:pt x="20827" y="22606"/>
                  </a:lnTo>
                  <a:lnTo>
                    <a:pt x="41529" y="10923"/>
                  </a:lnTo>
                  <a:lnTo>
                    <a:pt x="65150" y="0"/>
                  </a:lnTo>
                  <a:lnTo>
                    <a:pt x="102869" y="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4" name="Овал 263"/>
            <p:cNvSpPr/>
            <p:nvPr/>
          </p:nvSpPr>
          <p:spPr>
            <a:xfrm>
              <a:off x="4487164" y="3556634"/>
              <a:ext cx="80264" cy="67057"/>
            </a:xfrm>
            <a:prstGeom prst="ellipse">
              <a:avLst/>
            </a:pr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5" name="Полилиния 264"/>
            <p:cNvSpPr/>
            <p:nvPr/>
          </p:nvSpPr>
          <p:spPr>
            <a:xfrm>
              <a:off x="4315459" y="3412744"/>
              <a:ext cx="255271" cy="101854"/>
            </a:xfrm>
            <a:custGeom>
              <a:avLst/>
              <a:gdLst/>
              <a:ahLst/>
              <a:cxnLst/>
              <a:rect l="0" t="0" r="0" b="0"/>
              <a:pathLst>
                <a:path w="255271" h="101854">
                  <a:moveTo>
                    <a:pt x="65660" y="45211"/>
                  </a:moveTo>
                  <a:lnTo>
                    <a:pt x="32639" y="50927"/>
                  </a:lnTo>
                  <a:lnTo>
                    <a:pt x="32639" y="39623"/>
                  </a:lnTo>
                  <a:lnTo>
                    <a:pt x="52451" y="28194"/>
                  </a:lnTo>
                  <a:lnTo>
                    <a:pt x="84582" y="17017"/>
                  </a:lnTo>
                  <a:lnTo>
                    <a:pt x="104775" y="17017"/>
                  </a:lnTo>
                  <a:lnTo>
                    <a:pt x="124080" y="17017"/>
                  </a:lnTo>
                  <a:lnTo>
                    <a:pt x="111380" y="5588"/>
                  </a:lnTo>
                  <a:lnTo>
                    <a:pt x="91568" y="0"/>
                  </a:lnTo>
                  <a:lnTo>
                    <a:pt x="111380" y="0"/>
                  </a:lnTo>
                  <a:lnTo>
                    <a:pt x="137287" y="5588"/>
                  </a:lnTo>
                  <a:lnTo>
                    <a:pt x="157226" y="11176"/>
                  </a:lnTo>
                  <a:lnTo>
                    <a:pt x="189738" y="28194"/>
                  </a:lnTo>
                  <a:lnTo>
                    <a:pt x="189738" y="5588"/>
                  </a:lnTo>
                  <a:lnTo>
                    <a:pt x="235458" y="45211"/>
                  </a:lnTo>
                  <a:lnTo>
                    <a:pt x="255270" y="73533"/>
                  </a:lnTo>
                  <a:lnTo>
                    <a:pt x="255270" y="101853"/>
                  </a:lnTo>
                  <a:lnTo>
                    <a:pt x="196216" y="67945"/>
                  </a:lnTo>
                  <a:lnTo>
                    <a:pt x="183135" y="56515"/>
                  </a:lnTo>
                  <a:lnTo>
                    <a:pt x="137287" y="50927"/>
                  </a:lnTo>
                  <a:lnTo>
                    <a:pt x="39244" y="79247"/>
                  </a:lnTo>
                  <a:lnTo>
                    <a:pt x="0" y="84963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6" name="Полилиния 265"/>
            <p:cNvSpPr/>
            <p:nvPr/>
          </p:nvSpPr>
          <p:spPr>
            <a:xfrm>
              <a:off x="4545838" y="3423539"/>
              <a:ext cx="135764" cy="72771"/>
            </a:xfrm>
            <a:custGeom>
              <a:avLst/>
              <a:gdLst/>
              <a:ahLst/>
              <a:cxnLst/>
              <a:rect l="0" t="0" r="0" b="0"/>
              <a:pathLst>
                <a:path w="135764" h="72771">
                  <a:moveTo>
                    <a:pt x="2666" y="67945"/>
                  </a:moveTo>
                  <a:lnTo>
                    <a:pt x="0" y="55245"/>
                  </a:lnTo>
                  <a:lnTo>
                    <a:pt x="8001" y="34925"/>
                  </a:lnTo>
                  <a:lnTo>
                    <a:pt x="16890" y="14605"/>
                  </a:lnTo>
                  <a:lnTo>
                    <a:pt x="41402" y="9906"/>
                  </a:lnTo>
                  <a:lnTo>
                    <a:pt x="33401" y="25019"/>
                  </a:lnTo>
                  <a:lnTo>
                    <a:pt x="38481" y="25019"/>
                  </a:lnTo>
                  <a:lnTo>
                    <a:pt x="69215" y="0"/>
                  </a:lnTo>
                  <a:lnTo>
                    <a:pt x="102870" y="2286"/>
                  </a:lnTo>
                  <a:lnTo>
                    <a:pt x="91440" y="9906"/>
                  </a:lnTo>
                  <a:lnTo>
                    <a:pt x="80645" y="25019"/>
                  </a:lnTo>
                  <a:lnTo>
                    <a:pt x="99948" y="19812"/>
                  </a:lnTo>
                  <a:lnTo>
                    <a:pt x="127762" y="25019"/>
                  </a:lnTo>
                  <a:lnTo>
                    <a:pt x="135763" y="42545"/>
                  </a:lnTo>
                  <a:lnTo>
                    <a:pt x="135763" y="52832"/>
                  </a:lnTo>
                  <a:lnTo>
                    <a:pt x="105537" y="47625"/>
                  </a:lnTo>
                  <a:lnTo>
                    <a:pt x="111378" y="55245"/>
                  </a:lnTo>
                  <a:lnTo>
                    <a:pt x="116966" y="60325"/>
                  </a:lnTo>
                  <a:lnTo>
                    <a:pt x="116966" y="72770"/>
                  </a:lnTo>
                  <a:lnTo>
                    <a:pt x="102870" y="65151"/>
                  </a:lnTo>
                  <a:lnTo>
                    <a:pt x="91440" y="60325"/>
                  </a:lnTo>
                  <a:lnTo>
                    <a:pt x="66421" y="55245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3" name="Группа 302"/>
          <p:cNvGrpSpPr/>
          <p:nvPr/>
        </p:nvGrpSpPr>
        <p:grpSpPr>
          <a:xfrm>
            <a:off x="8660510" y="2666238"/>
            <a:ext cx="1216788" cy="2224914"/>
            <a:chOff x="8660510" y="2666238"/>
            <a:chExt cx="1216788" cy="2224914"/>
          </a:xfrm>
        </p:grpSpPr>
        <p:sp>
          <p:nvSpPr>
            <p:cNvPr id="268" name="Полилиния 267"/>
            <p:cNvSpPr/>
            <p:nvPr/>
          </p:nvSpPr>
          <p:spPr>
            <a:xfrm>
              <a:off x="8734297" y="4458080"/>
              <a:ext cx="1115315" cy="433072"/>
            </a:xfrm>
            <a:custGeom>
              <a:avLst/>
              <a:gdLst/>
              <a:ahLst/>
              <a:cxnLst/>
              <a:rect l="0" t="0" r="0" b="0"/>
              <a:pathLst>
                <a:path w="1115315" h="433072">
                  <a:moveTo>
                    <a:pt x="184278" y="101220"/>
                  </a:moveTo>
                  <a:lnTo>
                    <a:pt x="777368" y="0"/>
                  </a:lnTo>
                  <a:lnTo>
                    <a:pt x="734314" y="189739"/>
                  </a:lnTo>
                  <a:lnTo>
                    <a:pt x="832612" y="170689"/>
                  </a:lnTo>
                  <a:lnTo>
                    <a:pt x="912496" y="158116"/>
                  </a:lnTo>
                  <a:lnTo>
                    <a:pt x="980059" y="148591"/>
                  </a:lnTo>
                  <a:lnTo>
                    <a:pt x="1032384" y="148591"/>
                  </a:lnTo>
                  <a:lnTo>
                    <a:pt x="1053846" y="151766"/>
                  </a:lnTo>
                  <a:lnTo>
                    <a:pt x="1075436" y="158116"/>
                  </a:lnTo>
                  <a:lnTo>
                    <a:pt x="1106171" y="183389"/>
                  </a:lnTo>
                  <a:lnTo>
                    <a:pt x="1112267" y="202311"/>
                  </a:lnTo>
                  <a:lnTo>
                    <a:pt x="1115314" y="240158"/>
                  </a:lnTo>
                  <a:lnTo>
                    <a:pt x="1109219" y="252985"/>
                  </a:lnTo>
                  <a:lnTo>
                    <a:pt x="1099947" y="265558"/>
                  </a:lnTo>
                  <a:lnTo>
                    <a:pt x="1087629" y="274955"/>
                  </a:lnTo>
                  <a:lnTo>
                    <a:pt x="1057021" y="297054"/>
                  </a:lnTo>
                  <a:lnTo>
                    <a:pt x="1017017" y="316104"/>
                  </a:lnTo>
                  <a:lnTo>
                    <a:pt x="973963" y="331852"/>
                  </a:lnTo>
                  <a:lnTo>
                    <a:pt x="924814" y="347727"/>
                  </a:lnTo>
                  <a:lnTo>
                    <a:pt x="832612" y="372999"/>
                  </a:lnTo>
                  <a:lnTo>
                    <a:pt x="798831" y="376174"/>
                  </a:lnTo>
                  <a:lnTo>
                    <a:pt x="752857" y="379349"/>
                  </a:lnTo>
                  <a:lnTo>
                    <a:pt x="648209" y="372999"/>
                  </a:lnTo>
                  <a:lnTo>
                    <a:pt x="553085" y="366649"/>
                  </a:lnTo>
                  <a:lnTo>
                    <a:pt x="513081" y="363474"/>
                  </a:lnTo>
                  <a:lnTo>
                    <a:pt x="497713" y="369824"/>
                  </a:lnTo>
                  <a:lnTo>
                    <a:pt x="454660" y="388748"/>
                  </a:lnTo>
                  <a:lnTo>
                    <a:pt x="396368" y="410846"/>
                  </a:lnTo>
                  <a:lnTo>
                    <a:pt x="362459" y="417196"/>
                  </a:lnTo>
                  <a:lnTo>
                    <a:pt x="331851" y="426721"/>
                  </a:lnTo>
                  <a:lnTo>
                    <a:pt x="291846" y="429896"/>
                  </a:lnTo>
                  <a:lnTo>
                    <a:pt x="245872" y="433071"/>
                  </a:lnTo>
                  <a:lnTo>
                    <a:pt x="144399" y="429896"/>
                  </a:lnTo>
                  <a:lnTo>
                    <a:pt x="24638" y="426721"/>
                  </a:lnTo>
                  <a:lnTo>
                    <a:pt x="0" y="382398"/>
                  </a:lnTo>
                  <a:lnTo>
                    <a:pt x="0" y="350902"/>
                  </a:lnTo>
                  <a:lnTo>
                    <a:pt x="6096" y="335027"/>
                  </a:lnTo>
                  <a:lnTo>
                    <a:pt x="21463" y="319279"/>
                  </a:lnTo>
                  <a:lnTo>
                    <a:pt x="49149" y="306579"/>
                  </a:lnTo>
                  <a:lnTo>
                    <a:pt x="85980" y="287655"/>
                  </a:lnTo>
                  <a:lnTo>
                    <a:pt x="205868" y="243460"/>
                  </a:lnTo>
                  <a:lnTo>
                    <a:pt x="239649" y="230760"/>
                  </a:lnTo>
                  <a:close/>
                </a:path>
              </a:pathLst>
            </a:custGeom>
            <a:solidFill>
              <a:srgbClr val="F8B3D8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9" name="Полилиния 268"/>
            <p:cNvSpPr/>
            <p:nvPr/>
          </p:nvSpPr>
          <p:spPr>
            <a:xfrm>
              <a:off x="9357994" y="4704588"/>
              <a:ext cx="476251" cy="129667"/>
            </a:xfrm>
            <a:custGeom>
              <a:avLst/>
              <a:gdLst/>
              <a:ahLst/>
              <a:cxnLst/>
              <a:rect l="0" t="0" r="0" b="0"/>
              <a:pathLst>
                <a:path w="476251" h="129667">
                  <a:moveTo>
                    <a:pt x="40006" y="98044"/>
                  </a:moveTo>
                  <a:lnTo>
                    <a:pt x="89154" y="75946"/>
                  </a:lnTo>
                  <a:lnTo>
                    <a:pt x="150623" y="50546"/>
                  </a:lnTo>
                  <a:lnTo>
                    <a:pt x="184404" y="37972"/>
                  </a:lnTo>
                  <a:lnTo>
                    <a:pt x="221235" y="25400"/>
                  </a:lnTo>
                  <a:lnTo>
                    <a:pt x="301117" y="6477"/>
                  </a:lnTo>
                  <a:lnTo>
                    <a:pt x="387224" y="0"/>
                  </a:lnTo>
                  <a:lnTo>
                    <a:pt x="433324" y="3175"/>
                  </a:lnTo>
                  <a:lnTo>
                    <a:pt x="476250" y="9525"/>
                  </a:lnTo>
                  <a:lnTo>
                    <a:pt x="457836" y="22097"/>
                  </a:lnTo>
                  <a:lnTo>
                    <a:pt x="414910" y="47497"/>
                  </a:lnTo>
                  <a:lnTo>
                    <a:pt x="356362" y="78994"/>
                  </a:lnTo>
                  <a:lnTo>
                    <a:pt x="322708" y="94869"/>
                  </a:lnTo>
                  <a:lnTo>
                    <a:pt x="291847" y="104394"/>
                  </a:lnTo>
                  <a:lnTo>
                    <a:pt x="230506" y="116966"/>
                  </a:lnTo>
                  <a:lnTo>
                    <a:pt x="175134" y="126491"/>
                  </a:lnTo>
                  <a:lnTo>
                    <a:pt x="125985" y="129666"/>
                  </a:lnTo>
                  <a:lnTo>
                    <a:pt x="83059" y="129666"/>
                  </a:lnTo>
                  <a:lnTo>
                    <a:pt x="21590" y="126491"/>
                  </a:lnTo>
                  <a:lnTo>
                    <a:pt x="0" y="123316"/>
                  </a:lnTo>
                  <a:close/>
                </a:path>
              </a:pathLst>
            </a:custGeom>
            <a:solidFill>
              <a:srgbClr val="CC99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0" name="Полилиния 269"/>
            <p:cNvSpPr/>
            <p:nvPr/>
          </p:nvSpPr>
          <p:spPr>
            <a:xfrm>
              <a:off x="8973819" y="4686300"/>
              <a:ext cx="71122" cy="2541"/>
            </a:xfrm>
            <a:custGeom>
              <a:avLst/>
              <a:gdLst/>
              <a:ahLst/>
              <a:cxnLst/>
              <a:rect l="0" t="0" r="0" b="0"/>
              <a:pathLst>
                <a:path w="71122" h="2541">
                  <a:moveTo>
                    <a:pt x="71121" y="0"/>
                  </a:moveTo>
                  <a:lnTo>
                    <a:pt x="25400" y="0"/>
                  </a:lnTo>
                  <a:lnTo>
                    <a:pt x="0" y="254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1" name="Полилиния 270"/>
            <p:cNvSpPr/>
            <p:nvPr/>
          </p:nvSpPr>
          <p:spPr>
            <a:xfrm>
              <a:off x="9326880" y="4648200"/>
              <a:ext cx="142240" cy="72391"/>
            </a:xfrm>
            <a:custGeom>
              <a:avLst/>
              <a:gdLst/>
              <a:ahLst/>
              <a:cxnLst/>
              <a:rect l="0" t="0" r="0" b="0"/>
              <a:pathLst>
                <a:path w="142240" h="72391">
                  <a:moveTo>
                    <a:pt x="0" y="72390"/>
                  </a:moveTo>
                  <a:lnTo>
                    <a:pt x="6350" y="66040"/>
                  </a:lnTo>
                  <a:lnTo>
                    <a:pt x="25400" y="53340"/>
                  </a:lnTo>
                  <a:lnTo>
                    <a:pt x="73660" y="27940"/>
                  </a:lnTo>
                  <a:lnTo>
                    <a:pt x="142239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2" name="Полилиния 271"/>
            <p:cNvSpPr/>
            <p:nvPr/>
          </p:nvSpPr>
          <p:spPr>
            <a:xfrm>
              <a:off x="8660510" y="3677539"/>
              <a:ext cx="1216788" cy="935483"/>
            </a:xfrm>
            <a:custGeom>
              <a:avLst/>
              <a:gdLst/>
              <a:ahLst/>
              <a:cxnLst/>
              <a:rect l="0" t="0" r="0" b="0"/>
              <a:pathLst>
                <a:path w="1216788" h="935483">
                  <a:moveTo>
                    <a:pt x="310388" y="142239"/>
                  </a:moveTo>
                  <a:lnTo>
                    <a:pt x="746633" y="145414"/>
                  </a:lnTo>
                  <a:lnTo>
                    <a:pt x="841883" y="262255"/>
                  </a:lnTo>
                  <a:lnTo>
                    <a:pt x="955675" y="151764"/>
                  </a:lnTo>
                  <a:lnTo>
                    <a:pt x="955675" y="132714"/>
                  </a:lnTo>
                  <a:lnTo>
                    <a:pt x="967868" y="78994"/>
                  </a:lnTo>
                  <a:lnTo>
                    <a:pt x="974091" y="60070"/>
                  </a:lnTo>
                  <a:lnTo>
                    <a:pt x="983234" y="47370"/>
                  </a:lnTo>
                  <a:lnTo>
                    <a:pt x="989331" y="44195"/>
                  </a:lnTo>
                  <a:lnTo>
                    <a:pt x="1004824" y="44195"/>
                  </a:lnTo>
                  <a:lnTo>
                    <a:pt x="1007746" y="47370"/>
                  </a:lnTo>
                  <a:lnTo>
                    <a:pt x="1013969" y="56895"/>
                  </a:lnTo>
                  <a:lnTo>
                    <a:pt x="1017017" y="69469"/>
                  </a:lnTo>
                  <a:lnTo>
                    <a:pt x="1013969" y="110616"/>
                  </a:lnTo>
                  <a:lnTo>
                    <a:pt x="1010921" y="120014"/>
                  </a:lnTo>
                  <a:lnTo>
                    <a:pt x="1069341" y="60070"/>
                  </a:lnTo>
                  <a:lnTo>
                    <a:pt x="1081533" y="44195"/>
                  </a:lnTo>
                  <a:lnTo>
                    <a:pt x="1103122" y="28447"/>
                  </a:lnTo>
                  <a:lnTo>
                    <a:pt x="1133857" y="12572"/>
                  </a:lnTo>
                  <a:lnTo>
                    <a:pt x="1167638" y="0"/>
                  </a:lnTo>
                  <a:lnTo>
                    <a:pt x="1173734" y="0"/>
                  </a:lnTo>
                  <a:lnTo>
                    <a:pt x="1183006" y="3175"/>
                  </a:lnTo>
                  <a:lnTo>
                    <a:pt x="1195324" y="15747"/>
                  </a:lnTo>
                  <a:lnTo>
                    <a:pt x="1204469" y="37972"/>
                  </a:lnTo>
                  <a:lnTo>
                    <a:pt x="1216787" y="94869"/>
                  </a:lnTo>
                  <a:lnTo>
                    <a:pt x="1216787" y="145414"/>
                  </a:lnTo>
                  <a:lnTo>
                    <a:pt x="1213740" y="164338"/>
                  </a:lnTo>
                  <a:lnTo>
                    <a:pt x="1207517" y="176911"/>
                  </a:lnTo>
                  <a:lnTo>
                    <a:pt x="1183006" y="195833"/>
                  </a:lnTo>
                  <a:lnTo>
                    <a:pt x="1164463" y="202311"/>
                  </a:lnTo>
                  <a:lnTo>
                    <a:pt x="1124585" y="208661"/>
                  </a:lnTo>
                  <a:lnTo>
                    <a:pt x="1087756" y="218058"/>
                  </a:lnTo>
                  <a:lnTo>
                    <a:pt x="1066293" y="230632"/>
                  </a:lnTo>
                  <a:lnTo>
                    <a:pt x="1038607" y="249682"/>
                  </a:lnTo>
                  <a:lnTo>
                    <a:pt x="1010921" y="274955"/>
                  </a:lnTo>
                  <a:lnTo>
                    <a:pt x="980186" y="303402"/>
                  </a:lnTo>
                  <a:lnTo>
                    <a:pt x="927990" y="353949"/>
                  </a:lnTo>
                  <a:lnTo>
                    <a:pt x="906399" y="379221"/>
                  </a:lnTo>
                  <a:lnTo>
                    <a:pt x="912622" y="391921"/>
                  </a:lnTo>
                  <a:lnTo>
                    <a:pt x="918719" y="429768"/>
                  </a:lnTo>
                  <a:lnTo>
                    <a:pt x="924815" y="502539"/>
                  </a:lnTo>
                  <a:lnTo>
                    <a:pt x="927990" y="553084"/>
                  </a:lnTo>
                  <a:lnTo>
                    <a:pt x="927990" y="609981"/>
                  </a:lnTo>
                  <a:lnTo>
                    <a:pt x="918719" y="673226"/>
                  </a:lnTo>
                  <a:lnTo>
                    <a:pt x="897129" y="730122"/>
                  </a:lnTo>
                  <a:lnTo>
                    <a:pt x="863473" y="783716"/>
                  </a:lnTo>
                  <a:lnTo>
                    <a:pt x="841883" y="808989"/>
                  </a:lnTo>
                  <a:lnTo>
                    <a:pt x="817372" y="831088"/>
                  </a:lnTo>
                  <a:lnTo>
                    <a:pt x="755905" y="869061"/>
                  </a:lnTo>
                  <a:lnTo>
                    <a:pt x="718947" y="887983"/>
                  </a:lnTo>
                  <a:lnTo>
                    <a:pt x="682118" y="900683"/>
                  </a:lnTo>
                  <a:lnTo>
                    <a:pt x="639065" y="913383"/>
                  </a:lnTo>
                  <a:lnTo>
                    <a:pt x="546862" y="932307"/>
                  </a:lnTo>
                  <a:lnTo>
                    <a:pt x="494793" y="935482"/>
                  </a:lnTo>
                  <a:lnTo>
                    <a:pt x="381000" y="935482"/>
                  </a:lnTo>
                  <a:lnTo>
                    <a:pt x="322581" y="932307"/>
                  </a:lnTo>
                  <a:lnTo>
                    <a:pt x="273558" y="925957"/>
                  </a:lnTo>
                  <a:lnTo>
                    <a:pt x="245872" y="916432"/>
                  </a:lnTo>
                  <a:lnTo>
                    <a:pt x="218186" y="903858"/>
                  </a:lnTo>
                  <a:lnTo>
                    <a:pt x="187453" y="884936"/>
                  </a:lnTo>
                  <a:lnTo>
                    <a:pt x="153671" y="862838"/>
                  </a:lnTo>
                  <a:lnTo>
                    <a:pt x="122936" y="831088"/>
                  </a:lnTo>
                  <a:lnTo>
                    <a:pt x="92203" y="796416"/>
                  </a:lnTo>
                  <a:lnTo>
                    <a:pt x="55372" y="733170"/>
                  </a:lnTo>
                  <a:lnTo>
                    <a:pt x="46101" y="707897"/>
                  </a:lnTo>
                  <a:lnTo>
                    <a:pt x="43054" y="685800"/>
                  </a:lnTo>
                  <a:lnTo>
                    <a:pt x="52324" y="628903"/>
                  </a:lnTo>
                  <a:lnTo>
                    <a:pt x="58421" y="597281"/>
                  </a:lnTo>
                  <a:lnTo>
                    <a:pt x="76835" y="546734"/>
                  </a:lnTo>
                  <a:lnTo>
                    <a:pt x="82932" y="524637"/>
                  </a:lnTo>
                  <a:lnTo>
                    <a:pt x="55372" y="502539"/>
                  </a:lnTo>
                  <a:lnTo>
                    <a:pt x="36831" y="486664"/>
                  </a:lnTo>
                  <a:lnTo>
                    <a:pt x="21463" y="464565"/>
                  </a:lnTo>
                  <a:lnTo>
                    <a:pt x="3048" y="420370"/>
                  </a:lnTo>
                  <a:lnTo>
                    <a:pt x="0" y="404495"/>
                  </a:lnTo>
                  <a:lnTo>
                    <a:pt x="0" y="363474"/>
                  </a:lnTo>
                  <a:lnTo>
                    <a:pt x="6223" y="344424"/>
                  </a:lnTo>
                  <a:lnTo>
                    <a:pt x="36831" y="303402"/>
                  </a:lnTo>
                  <a:lnTo>
                    <a:pt x="58421" y="281177"/>
                  </a:lnTo>
                  <a:lnTo>
                    <a:pt x="82932" y="262255"/>
                  </a:lnTo>
                  <a:lnTo>
                    <a:pt x="107570" y="246507"/>
                  </a:lnTo>
                  <a:lnTo>
                    <a:pt x="129033" y="233807"/>
                  </a:lnTo>
                  <a:lnTo>
                    <a:pt x="150496" y="227583"/>
                  </a:lnTo>
                  <a:lnTo>
                    <a:pt x="169037" y="221233"/>
                  </a:lnTo>
                  <a:lnTo>
                    <a:pt x="193548" y="211708"/>
                  </a:lnTo>
                  <a:lnTo>
                    <a:pt x="248921" y="180213"/>
                  </a:lnTo>
                  <a:close/>
                </a:path>
              </a:pathLst>
            </a:custGeom>
            <a:solidFill>
              <a:srgbClr val="F8B3D8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3" name="Полилиния 272"/>
            <p:cNvSpPr/>
            <p:nvPr/>
          </p:nvSpPr>
          <p:spPr>
            <a:xfrm>
              <a:off x="8678926" y="2849498"/>
              <a:ext cx="414782" cy="591060"/>
            </a:xfrm>
            <a:custGeom>
              <a:avLst/>
              <a:gdLst/>
              <a:ahLst/>
              <a:cxnLst/>
              <a:rect l="0" t="0" r="0" b="0"/>
              <a:pathLst>
                <a:path w="414782" h="591060">
                  <a:moveTo>
                    <a:pt x="374904" y="524637"/>
                  </a:moveTo>
                  <a:lnTo>
                    <a:pt x="374904" y="553086"/>
                  </a:lnTo>
                  <a:lnTo>
                    <a:pt x="371855" y="568834"/>
                  </a:lnTo>
                  <a:lnTo>
                    <a:pt x="365759" y="581534"/>
                  </a:lnTo>
                  <a:lnTo>
                    <a:pt x="359537" y="587756"/>
                  </a:lnTo>
                  <a:lnTo>
                    <a:pt x="353314" y="591059"/>
                  </a:lnTo>
                  <a:lnTo>
                    <a:pt x="341121" y="591059"/>
                  </a:lnTo>
                  <a:lnTo>
                    <a:pt x="319658" y="581534"/>
                  </a:lnTo>
                  <a:lnTo>
                    <a:pt x="298068" y="556261"/>
                  </a:lnTo>
                  <a:lnTo>
                    <a:pt x="282702" y="515112"/>
                  </a:lnTo>
                  <a:lnTo>
                    <a:pt x="270382" y="461392"/>
                  </a:lnTo>
                  <a:lnTo>
                    <a:pt x="261239" y="407671"/>
                  </a:lnTo>
                  <a:lnTo>
                    <a:pt x="255142" y="353950"/>
                  </a:lnTo>
                  <a:lnTo>
                    <a:pt x="248919" y="265431"/>
                  </a:lnTo>
                  <a:lnTo>
                    <a:pt x="221233" y="281306"/>
                  </a:lnTo>
                  <a:lnTo>
                    <a:pt x="193675" y="293878"/>
                  </a:lnTo>
                  <a:lnTo>
                    <a:pt x="156717" y="306578"/>
                  </a:lnTo>
                  <a:lnTo>
                    <a:pt x="119888" y="316103"/>
                  </a:lnTo>
                  <a:lnTo>
                    <a:pt x="83057" y="322327"/>
                  </a:lnTo>
                  <a:lnTo>
                    <a:pt x="64516" y="322327"/>
                  </a:lnTo>
                  <a:lnTo>
                    <a:pt x="49149" y="319152"/>
                  </a:lnTo>
                  <a:lnTo>
                    <a:pt x="33908" y="312802"/>
                  </a:lnTo>
                  <a:lnTo>
                    <a:pt x="24638" y="306578"/>
                  </a:lnTo>
                  <a:lnTo>
                    <a:pt x="6222" y="284353"/>
                  </a:lnTo>
                  <a:lnTo>
                    <a:pt x="0" y="259207"/>
                  </a:lnTo>
                  <a:lnTo>
                    <a:pt x="0" y="249682"/>
                  </a:lnTo>
                  <a:lnTo>
                    <a:pt x="12318" y="211837"/>
                  </a:lnTo>
                  <a:lnTo>
                    <a:pt x="27685" y="186437"/>
                  </a:lnTo>
                  <a:lnTo>
                    <a:pt x="46101" y="164338"/>
                  </a:lnTo>
                  <a:lnTo>
                    <a:pt x="70739" y="142241"/>
                  </a:lnTo>
                  <a:lnTo>
                    <a:pt x="95250" y="126493"/>
                  </a:lnTo>
                  <a:lnTo>
                    <a:pt x="162941" y="91694"/>
                  </a:lnTo>
                  <a:lnTo>
                    <a:pt x="248919" y="50547"/>
                  </a:lnTo>
                  <a:lnTo>
                    <a:pt x="328803" y="15749"/>
                  </a:lnTo>
                  <a:lnTo>
                    <a:pt x="359537" y="3175"/>
                  </a:lnTo>
                  <a:lnTo>
                    <a:pt x="374904" y="0"/>
                  </a:lnTo>
                  <a:lnTo>
                    <a:pt x="387222" y="3175"/>
                  </a:lnTo>
                  <a:lnTo>
                    <a:pt x="399415" y="25274"/>
                  </a:lnTo>
                  <a:lnTo>
                    <a:pt x="402590" y="47372"/>
                  </a:lnTo>
                  <a:lnTo>
                    <a:pt x="408685" y="107443"/>
                  </a:lnTo>
                  <a:lnTo>
                    <a:pt x="414781" y="205487"/>
                  </a:lnTo>
                  <a:lnTo>
                    <a:pt x="414781" y="262256"/>
                  </a:lnTo>
                  <a:lnTo>
                    <a:pt x="411860" y="316103"/>
                  </a:lnTo>
                  <a:lnTo>
                    <a:pt x="405638" y="369697"/>
                  </a:lnTo>
                  <a:lnTo>
                    <a:pt x="399415" y="420371"/>
                  </a:lnTo>
                  <a:lnTo>
                    <a:pt x="384175" y="496190"/>
                  </a:lnTo>
                  <a:close/>
                </a:path>
              </a:pathLst>
            </a:custGeom>
            <a:solidFill>
              <a:srgbClr val="F8B3D8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4" name="Полилиния 273"/>
            <p:cNvSpPr/>
            <p:nvPr/>
          </p:nvSpPr>
          <p:spPr>
            <a:xfrm>
              <a:off x="9345676" y="2666238"/>
              <a:ext cx="344170" cy="739522"/>
            </a:xfrm>
            <a:custGeom>
              <a:avLst/>
              <a:gdLst/>
              <a:ahLst/>
              <a:cxnLst/>
              <a:rect l="0" t="0" r="0" b="0"/>
              <a:pathLst>
                <a:path w="344170" h="739522">
                  <a:moveTo>
                    <a:pt x="3175" y="628903"/>
                  </a:moveTo>
                  <a:lnTo>
                    <a:pt x="6222" y="587756"/>
                  </a:lnTo>
                  <a:lnTo>
                    <a:pt x="9270" y="537210"/>
                  </a:lnTo>
                  <a:lnTo>
                    <a:pt x="18415" y="480313"/>
                  </a:lnTo>
                  <a:lnTo>
                    <a:pt x="30860" y="420242"/>
                  </a:lnTo>
                  <a:lnTo>
                    <a:pt x="49276" y="360298"/>
                  </a:lnTo>
                  <a:lnTo>
                    <a:pt x="70739" y="306451"/>
                  </a:lnTo>
                  <a:lnTo>
                    <a:pt x="98425" y="259079"/>
                  </a:lnTo>
                  <a:lnTo>
                    <a:pt x="122935" y="218059"/>
                  </a:lnTo>
                  <a:lnTo>
                    <a:pt x="147446" y="183260"/>
                  </a:lnTo>
                  <a:lnTo>
                    <a:pt x="172084" y="154813"/>
                  </a:lnTo>
                  <a:lnTo>
                    <a:pt x="212090" y="113791"/>
                  </a:lnTo>
                  <a:lnTo>
                    <a:pt x="245871" y="82169"/>
                  </a:lnTo>
                  <a:lnTo>
                    <a:pt x="344169" y="0"/>
                  </a:lnTo>
                  <a:lnTo>
                    <a:pt x="344169" y="50545"/>
                  </a:lnTo>
                  <a:lnTo>
                    <a:pt x="341121" y="176910"/>
                  </a:lnTo>
                  <a:lnTo>
                    <a:pt x="338074" y="249554"/>
                  </a:lnTo>
                  <a:lnTo>
                    <a:pt x="331851" y="325501"/>
                  </a:lnTo>
                  <a:lnTo>
                    <a:pt x="319658" y="395097"/>
                  </a:lnTo>
                  <a:lnTo>
                    <a:pt x="307340" y="455041"/>
                  </a:lnTo>
                  <a:lnTo>
                    <a:pt x="291972" y="489838"/>
                  </a:lnTo>
                  <a:lnTo>
                    <a:pt x="261239" y="530860"/>
                  </a:lnTo>
                  <a:lnTo>
                    <a:pt x="224408" y="578357"/>
                  </a:lnTo>
                  <a:lnTo>
                    <a:pt x="184404" y="625728"/>
                  </a:lnTo>
                  <a:lnTo>
                    <a:pt x="113792" y="707897"/>
                  </a:lnTo>
                  <a:lnTo>
                    <a:pt x="82930" y="739521"/>
                  </a:lnTo>
                  <a:lnTo>
                    <a:pt x="0" y="666750"/>
                  </a:lnTo>
                  <a:close/>
                </a:path>
              </a:pathLst>
            </a:custGeom>
            <a:solidFill>
              <a:srgbClr val="F8B3D8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5" name="Полилиния 274"/>
            <p:cNvSpPr/>
            <p:nvPr/>
          </p:nvSpPr>
          <p:spPr>
            <a:xfrm>
              <a:off x="9407143" y="2805302"/>
              <a:ext cx="236602" cy="499239"/>
            </a:xfrm>
            <a:custGeom>
              <a:avLst/>
              <a:gdLst/>
              <a:ahLst/>
              <a:cxnLst/>
              <a:rect l="0" t="0" r="0" b="0"/>
              <a:pathLst>
                <a:path w="236602" h="499239">
                  <a:moveTo>
                    <a:pt x="21463" y="417196"/>
                  </a:moveTo>
                  <a:lnTo>
                    <a:pt x="43053" y="341249"/>
                  </a:lnTo>
                  <a:lnTo>
                    <a:pt x="55373" y="300102"/>
                  </a:lnTo>
                  <a:lnTo>
                    <a:pt x="70739" y="262255"/>
                  </a:lnTo>
                  <a:lnTo>
                    <a:pt x="92202" y="224283"/>
                  </a:lnTo>
                  <a:lnTo>
                    <a:pt x="116840" y="180087"/>
                  </a:lnTo>
                  <a:lnTo>
                    <a:pt x="169038" y="94743"/>
                  </a:lnTo>
                  <a:lnTo>
                    <a:pt x="218187" y="28449"/>
                  </a:lnTo>
                  <a:lnTo>
                    <a:pt x="236601" y="0"/>
                  </a:lnTo>
                  <a:lnTo>
                    <a:pt x="205867" y="120015"/>
                  </a:lnTo>
                  <a:lnTo>
                    <a:pt x="172086" y="227584"/>
                  </a:lnTo>
                  <a:lnTo>
                    <a:pt x="156718" y="281178"/>
                  </a:lnTo>
                  <a:lnTo>
                    <a:pt x="138303" y="331852"/>
                  </a:lnTo>
                  <a:lnTo>
                    <a:pt x="116840" y="372873"/>
                  </a:lnTo>
                  <a:lnTo>
                    <a:pt x="95250" y="407671"/>
                  </a:lnTo>
                  <a:lnTo>
                    <a:pt x="73788" y="436118"/>
                  </a:lnTo>
                  <a:lnTo>
                    <a:pt x="52325" y="461392"/>
                  </a:lnTo>
                  <a:lnTo>
                    <a:pt x="30735" y="477139"/>
                  </a:lnTo>
                  <a:lnTo>
                    <a:pt x="0" y="49923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6" name="Полилиния 275"/>
            <p:cNvSpPr/>
            <p:nvPr/>
          </p:nvSpPr>
          <p:spPr>
            <a:xfrm>
              <a:off x="8943213" y="3857752"/>
              <a:ext cx="513081" cy="638302"/>
            </a:xfrm>
            <a:custGeom>
              <a:avLst/>
              <a:gdLst/>
              <a:ahLst/>
              <a:cxnLst/>
              <a:rect l="0" t="0" r="0" b="0"/>
              <a:pathLst>
                <a:path w="513081" h="638302">
                  <a:moveTo>
                    <a:pt x="390270" y="28448"/>
                  </a:moveTo>
                  <a:lnTo>
                    <a:pt x="411733" y="63119"/>
                  </a:lnTo>
                  <a:lnTo>
                    <a:pt x="436371" y="107314"/>
                  </a:lnTo>
                  <a:lnTo>
                    <a:pt x="485393" y="214757"/>
                  </a:lnTo>
                  <a:lnTo>
                    <a:pt x="500888" y="274955"/>
                  </a:lnTo>
                  <a:lnTo>
                    <a:pt x="513080" y="334899"/>
                  </a:lnTo>
                  <a:lnTo>
                    <a:pt x="513080" y="369696"/>
                  </a:lnTo>
                  <a:lnTo>
                    <a:pt x="510031" y="413893"/>
                  </a:lnTo>
                  <a:lnTo>
                    <a:pt x="491617" y="489712"/>
                  </a:lnTo>
                  <a:lnTo>
                    <a:pt x="466979" y="537209"/>
                  </a:lnTo>
                  <a:lnTo>
                    <a:pt x="433323" y="581406"/>
                  </a:lnTo>
                  <a:lnTo>
                    <a:pt x="411733" y="597281"/>
                  </a:lnTo>
                  <a:lnTo>
                    <a:pt x="387222" y="613028"/>
                  </a:lnTo>
                  <a:lnTo>
                    <a:pt x="359537" y="625728"/>
                  </a:lnTo>
                  <a:lnTo>
                    <a:pt x="325755" y="635126"/>
                  </a:lnTo>
                  <a:lnTo>
                    <a:pt x="291845" y="638301"/>
                  </a:lnTo>
                  <a:lnTo>
                    <a:pt x="242696" y="638301"/>
                  </a:lnTo>
                  <a:lnTo>
                    <a:pt x="202818" y="631951"/>
                  </a:lnTo>
                  <a:lnTo>
                    <a:pt x="165989" y="619378"/>
                  </a:lnTo>
                  <a:lnTo>
                    <a:pt x="132080" y="603503"/>
                  </a:lnTo>
                  <a:lnTo>
                    <a:pt x="104520" y="584581"/>
                  </a:lnTo>
                  <a:lnTo>
                    <a:pt x="79882" y="565531"/>
                  </a:lnTo>
                  <a:lnTo>
                    <a:pt x="42926" y="515112"/>
                  </a:lnTo>
                  <a:lnTo>
                    <a:pt x="18415" y="461263"/>
                  </a:lnTo>
                  <a:lnTo>
                    <a:pt x="6095" y="410718"/>
                  </a:lnTo>
                  <a:lnTo>
                    <a:pt x="0" y="366521"/>
                  </a:lnTo>
                  <a:lnTo>
                    <a:pt x="3047" y="334899"/>
                  </a:lnTo>
                  <a:lnTo>
                    <a:pt x="24510" y="255905"/>
                  </a:lnTo>
                  <a:lnTo>
                    <a:pt x="61468" y="151638"/>
                  </a:lnTo>
                  <a:lnTo>
                    <a:pt x="107568" y="12573"/>
                  </a:lnTo>
                  <a:lnTo>
                    <a:pt x="371729" y="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7" name="Полилиния 276"/>
            <p:cNvSpPr/>
            <p:nvPr/>
          </p:nvSpPr>
          <p:spPr>
            <a:xfrm>
              <a:off x="9100819" y="4265929"/>
              <a:ext cx="69851" cy="72392"/>
            </a:xfrm>
            <a:custGeom>
              <a:avLst/>
              <a:gdLst/>
              <a:ahLst/>
              <a:cxnLst/>
              <a:rect l="0" t="0" r="0" b="0"/>
              <a:pathLst>
                <a:path w="69851" h="72392">
                  <a:moveTo>
                    <a:pt x="69850" y="49530"/>
                  </a:moveTo>
                  <a:lnTo>
                    <a:pt x="67311" y="59691"/>
                  </a:lnTo>
                  <a:lnTo>
                    <a:pt x="57150" y="66041"/>
                  </a:lnTo>
                  <a:lnTo>
                    <a:pt x="33021" y="72391"/>
                  </a:lnTo>
                  <a:lnTo>
                    <a:pt x="0" y="68580"/>
                  </a:lnTo>
                  <a:lnTo>
                    <a:pt x="254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8" name="Полилиния 277"/>
            <p:cNvSpPr/>
            <p:nvPr/>
          </p:nvSpPr>
          <p:spPr>
            <a:xfrm>
              <a:off x="8811259" y="3981450"/>
              <a:ext cx="67311" cy="57151"/>
            </a:xfrm>
            <a:custGeom>
              <a:avLst/>
              <a:gdLst/>
              <a:ahLst/>
              <a:cxnLst/>
              <a:rect l="0" t="0" r="0" b="0"/>
              <a:pathLst>
                <a:path w="67311" h="57151">
                  <a:moveTo>
                    <a:pt x="0" y="57150"/>
                  </a:moveTo>
                  <a:lnTo>
                    <a:pt x="3810" y="46990"/>
                  </a:lnTo>
                  <a:lnTo>
                    <a:pt x="36831" y="21590"/>
                  </a:lnTo>
                  <a:lnTo>
                    <a:pt x="6731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9" name="Полилиния 278"/>
            <p:cNvSpPr/>
            <p:nvPr/>
          </p:nvSpPr>
          <p:spPr>
            <a:xfrm>
              <a:off x="8955531" y="3051810"/>
              <a:ext cx="30609" cy="363348"/>
            </a:xfrm>
            <a:custGeom>
              <a:avLst/>
              <a:gdLst/>
              <a:ahLst/>
              <a:cxnLst/>
              <a:rect l="0" t="0" r="0" b="0"/>
              <a:pathLst>
                <a:path w="30609" h="363348">
                  <a:moveTo>
                    <a:pt x="0" y="0"/>
                  </a:moveTo>
                  <a:lnTo>
                    <a:pt x="6097" y="28447"/>
                  </a:lnTo>
                  <a:lnTo>
                    <a:pt x="18415" y="107441"/>
                  </a:lnTo>
                  <a:lnTo>
                    <a:pt x="24638" y="161163"/>
                  </a:lnTo>
                  <a:lnTo>
                    <a:pt x="30608" y="224281"/>
                  </a:lnTo>
                  <a:lnTo>
                    <a:pt x="30608" y="363347"/>
                  </a:lnTo>
                  <a:close/>
                </a:path>
              </a:pathLst>
            </a:custGeom>
            <a:solidFill>
              <a:srgbClr val="F8B3D8"/>
            </a:solidFill>
            <a:ln w="0" cap="flat" cmpd="sng" algn="ctr">
              <a:solidFill>
                <a:srgbClr val="F8B3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0" name="Полилиния 279"/>
            <p:cNvSpPr/>
            <p:nvPr/>
          </p:nvSpPr>
          <p:spPr>
            <a:xfrm>
              <a:off x="8956040" y="3051810"/>
              <a:ext cx="30480" cy="363220"/>
            </a:xfrm>
            <a:custGeom>
              <a:avLst/>
              <a:gdLst/>
              <a:ahLst/>
              <a:cxnLst/>
              <a:rect l="0" t="0" r="0" b="0"/>
              <a:pathLst>
                <a:path w="30480" h="363220">
                  <a:moveTo>
                    <a:pt x="30479" y="363219"/>
                  </a:moveTo>
                  <a:lnTo>
                    <a:pt x="30479" y="223519"/>
                  </a:lnTo>
                  <a:lnTo>
                    <a:pt x="24129" y="161290"/>
                  </a:lnTo>
                  <a:lnTo>
                    <a:pt x="17779" y="107950"/>
                  </a:lnTo>
                  <a:lnTo>
                    <a:pt x="6350" y="29210"/>
                  </a:lnTo>
                  <a:lnTo>
                    <a:pt x="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1" name="Полилиния 280"/>
            <p:cNvSpPr/>
            <p:nvPr/>
          </p:nvSpPr>
          <p:spPr>
            <a:xfrm>
              <a:off x="8881744" y="3291966"/>
              <a:ext cx="639065" cy="638304"/>
            </a:xfrm>
            <a:custGeom>
              <a:avLst/>
              <a:gdLst/>
              <a:ahLst/>
              <a:cxnLst/>
              <a:rect l="0" t="0" r="0" b="0"/>
              <a:pathLst>
                <a:path w="639065" h="638304">
                  <a:moveTo>
                    <a:pt x="639064" y="357124"/>
                  </a:moveTo>
                  <a:lnTo>
                    <a:pt x="632969" y="391795"/>
                  </a:lnTo>
                  <a:lnTo>
                    <a:pt x="614553" y="451993"/>
                  </a:lnTo>
                  <a:lnTo>
                    <a:pt x="583820" y="505587"/>
                  </a:lnTo>
                  <a:lnTo>
                    <a:pt x="540766" y="549911"/>
                  </a:lnTo>
                  <a:lnTo>
                    <a:pt x="519303" y="568834"/>
                  </a:lnTo>
                  <a:lnTo>
                    <a:pt x="494792" y="587884"/>
                  </a:lnTo>
                  <a:lnTo>
                    <a:pt x="467107" y="603631"/>
                  </a:lnTo>
                  <a:lnTo>
                    <a:pt x="439421" y="616205"/>
                  </a:lnTo>
                  <a:lnTo>
                    <a:pt x="408687" y="625730"/>
                  </a:lnTo>
                  <a:lnTo>
                    <a:pt x="381000" y="632080"/>
                  </a:lnTo>
                  <a:lnTo>
                    <a:pt x="350266" y="635255"/>
                  </a:lnTo>
                  <a:lnTo>
                    <a:pt x="316485" y="638303"/>
                  </a:lnTo>
                  <a:lnTo>
                    <a:pt x="285750" y="638303"/>
                  </a:lnTo>
                  <a:lnTo>
                    <a:pt x="255016" y="635255"/>
                  </a:lnTo>
                  <a:lnTo>
                    <a:pt x="224283" y="628905"/>
                  </a:lnTo>
                  <a:lnTo>
                    <a:pt x="196597" y="622555"/>
                  </a:lnTo>
                  <a:lnTo>
                    <a:pt x="169037" y="613156"/>
                  </a:lnTo>
                  <a:lnTo>
                    <a:pt x="141351" y="600456"/>
                  </a:lnTo>
                  <a:lnTo>
                    <a:pt x="116840" y="587884"/>
                  </a:lnTo>
                  <a:lnTo>
                    <a:pt x="73787" y="556261"/>
                  </a:lnTo>
                  <a:lnTo>
                    <a:pt x="55373" y="534036"/>
                  </a:lnTo>
                  <a:lnTo>
                    <a:pt x="24638" y="486664"/>
                  </a:lnTo>
                  <a:lnTo>
                    <a:pt x="15367" y="461392"/>
                  </a:lnTo>
                  <a:lnTo>
                    <a:pt x="0" y="401320"/>
                  </a:lnTo>
                  <a:lnTo>
                    <a:pt x="3049" y="331851"/>
                  </a:lnTo>
                  <a:lnTo>
                    <a:pt x="18415" y="262382"/>
                  </a:lnTo>
                  <a:lnTo>
                    <a:pt x="49149" y="199137"/>
                  </a:lnTo>
                  <a:lnTo>
                    <a:pt x="70739" y="167513"/>
                  </a:lnTo>
                  <a:lnTo>
                    <a:pt x="95250" y="139066"/>
                  </a:lnTo>
                  <a:lnTo>
                    <a:pt x="119888" y="113793"/>
                  </a:lnTo>
                  <a:lnTo>
                    <a:pt x="147448" y="88393"/>
                  </a:lnTo>
                  <a:lnTo>
                    <a:pt x="175134" y="66294"/>
                  </a:lnTo>
                  <a:lnTo>
                    <a:pt x="236601" y="28449"/>
                  </a:lnTo>
                  <a:lnTo>
                    <a:pt x="270384" y="15875"/>
                  </a:lnTo>
                  <a:lnTo>
                    <a:pt x="301117" y="6350"/>
                  </a:lnTo>
                  <a:lnTo>
                    <a:pt x="334899" y="0"/>
                  </a:lnTo>
                  <a:lnTo>
                    <a:pt x="396367" y="0"/>
                  </a:lnTo>
                  <a:lnTo>
                    <a:pt x="427101" y="6350"/>
                  </a:lnTo>
                  <a:lnTo>
                    <a:pt x="454787" y="12574"/>
                  </a:lnTo>
                  <a:lnTo>
                    <a:pt x="482347" y="22099"/>
                  </a:lnTo>
                  <a:lnTo>
                    <a:pt x="503937" y="34799"/>
                  </a:lnTo>
                  <a:lnTo>
                    <a:pt x="528448" y="50547"/>
                  </a:lnTo>
                  <a:lnTo>
                    <a:pt x="568452" y="91694"/>
                  </a:lnTo>
                  <a:lnTo>
                    <a:pt x="599187" y="139066"/>
                  </a:lnTo>
                  <a:lnTo>
                    <a:pt x="620649" y="192787"/>
                  </a:lnTo>
                  <a:lnTo>
                    <a:pt x="636016" y="256032"/>
                  </a:lnTo>
                  <a:lnTo>
                    <a:pt x="639064" y="322326"/>
                  </a:lnTo>
                  <a:close/>
                </a:path>
              </a:pathLst>
            </a:custGeom>
            <a:solidFill>
              <a:srgbClr val="F8B3D8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>
              <a:off x="8995409" y="3702050"/>
              <a:ext cx="374651" cy="95251"/>
            </a:xfrm>
            <a:custGeom>
              <a:avLst/>
              <a:gdLst/>
              <a:ahLst/>
              <a:cxnLst/>
              <a:rect l="0" t="0" r="0" b="0"/>
              <a:pathLst>
                <a:path w="374651" h="95251">
                  <a:moveTo>
                    <a:pt x="374650" y="57150"/>
                  </a:moveTo>
                  <a:lnTo>
                    <a:pt x="356871" y="67309"/>
                  </a:lnTo>
                  <a:lnTo>
                    <a:pt x="307341" y="82550"/>
                  </a:lnTo>
                  <a:lnTo>
                    <a:pt x="276860" y="90170"/>
                  </a:lnTo>
                  <a:lnTo>
                    <a:pt x="238760" y="95250"/>
                  </a:lnTo>
                  <a:lnTo>
                    <a:pt x="201931" y="95250"/>
                  </a:lnTo>
                  <a:lnTo>
                    <a:pt x="168910" y="92709"/>
                  </a:lnTo>
                  <a:lnTo>
                    <a:pt x="138431" y="82550"/>
                  </a:lnTo>
                  <a:lnTo>
                    <a:pt x="107950" y="71120"/>
                  </a:lnTo>
                  <a:lnTo>
                    <a:pt x="80010" y="57150"/>
                  </a:lnTo>
                  <a:lnTo>
                    <a:pt x="54610" y="41909"/>
                  </a:lnTo>
                  <a:lnTo>
                    <a:pt x="15241" y="13970"/>
                  </a:lnTo>
                  <a:lnTo>
                    <a:pt x="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>
              <a:off x="9146031" y="3541648"/>
              <a:ext cx="30736" cy="28449"/>
            </a:xfrm>
            <a:custGeom>
              <a:avLst/>
              <a:gdLst/>
              <a:ahLst/>
              <a:cxnLst/>
              <a:rect l="0" t="0" r="0" b="0"/>
              <a:pathLst>
                <a:path w="30736" h="28449">
                  <a:moveTo>
                    <a:pt x="27687" y="22098"/>
                  </a:moveTo>
                  <a:lnTo>
                    <a:pt x="21463" y="28448"/>
                  </a:lnTo>
                  <a:lnTo>
                    <a:pt x="9272" y="28448"/>
                  </a:lnTo>
                  <a:lnTo>
                    <a:pt x="3049" y="22098"/>
                  </a:lnTo>
                  <a:lnTo>
                    <a:pt x="0" y="15748"/>
                  </a:lnTo>
                  <a:lnTo>
                    <a:pt x="3049" y="9398"/>
                  </a:lnTo>
                  <a:lnTo>
                    <a:pt x="9272" y="3175"/>
                  </a:lnTo>
                  <a:lnTo>
                    <a:pt x="15367" y="0"/>
                  </a:lnTo>
                  <a:lnTo>
                    <a:pt x="21463" y="3175"/>
                  </a:lnTo>
                  <a:lnTo>
                    <a:pt x="27687" y="9398"/>
                  </a:lnTo>
                  <a:lnTo>
                    <a:pt x="30735" y="15748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Полилиния 283"/>
            <p:cNvSpPr/>
            <p:nvPr/>
          </p:nvSpPr>
          <p:spPr>
            <a:xfrm>
              <a:off x="9235058" y="3541648"/>
              <a:ext cx="30862" cy="28449"/>
            </a:xfrm>
            <a:custGeom>
              <a:avLst/>
              <a:gdLst/>
              <a:ahLst/>
              <a:cxnLst/>
              <a:rect l="0" t="0" r="0" b="0"/>
              <a:pathLst>
                <a:path w="30862" h="28449">
                  <a:moveTo>
                    <a:pt x="27686" y="18923"/>
                  </a:moveTo>
                  <a:lnTo>
                    <a:pt x="21590" y="25273"/>
                  </a:lnTo>
                  <a:lnTo>
                    <a:pt x="15368" y="28448"/>
                  </a:lnTo>
                  <a:lnTo>
                    <a:pt x="9272" y="25273"/>
                  </a:lnTo>
                  <a:lnTo>
                    <a:pt x="3175" y="18923"/>
                  </a:lnTo>
                  <a:lnTo>
                    <a:pt x="0" y="12700"/>
                  </a:lnTo>
                  <a:lnTo>
                    <a:pt x="3175" y="6350"/>
                  </a:lnTo>
                  <a:lnTo>
                    <a:pt x="9272" y="0"/>
                  </a:lnTo>
                  <a:lnTo>
                    <a:pt x="21590" y="0"/>
                  </a:lnTo>
                  <a:lnTo>
                    <a:pt x="27686" y="6350"/>
                  </a:lnTo>
                  <a:lnTo>
                    <a:pt x="30861" y="12700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5" name="Полилиния 284"/>
            <p:cNvSpPr/>
            <p:nvPr/>
          </p:nvSpPr>
          <p:spPr>
            <a:xfrm>
              <a:off x="9502140" y="3937000"/>
              <a:ext cx="71120" cy="132080"/>
            </a:xfrm>
            <a:custGeom>
              <a:avLst/>
              <a:gdLst/>
              <a:ahLst/>
              <a:cxnLst/>
              <a:rect l="0" t="0" r="0" b="0"/>
              <a:pathLst>
                <a:path w="71120" h="132080">
                  <a:moveTo>
                    <a:pt x="71119" y="132079"/>
                  </a:moveTo>
                  <a:lnTo>
                    <a:pt x="68579" y="120650"/>
                  </a:lnTo>
                  <a:lnTo>
                    <a:pt x="36829" y="53340"/>
                  </a:lnTo>
                  <a:lnTo>
                    <a:pt x="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6" name="Полилиния 285"/>
            <p:cNvSpPr/>
            <p:nvPr/>
          </p:nvSpPr>
          <p:spPr>
            <a:xfrm>
              <a:off x="9231630" y="4635500"/>
              <a:ext cx="21590" cy="193041"/>
            </a:xfrm>
            <a:custGeom>
              <a:avLst/>
              <a:gdLst/>
              <a:ahLst/>
              <a:cxnLst/>
              <a:rect l="0" t="0" r="0" b="0"/>
              <a:pathLst>
                <a:path w="21590" h="193041">
                  <a:moveTo>
                    <a:pt x="19050" y="193040"/>
                  </a:moveTo>
                  <a:lnTo>
                    <a:pt x="21589" y="128270"/>
                  </a:lnTo>
                  <a:lnTo>
                    <a:pt x="21589" y="100329"/>
                  </a:lnTo>
                  <a:lnTo>
                    <a:pt x="10160" y="38100"/>
                  </a:lnTo>
                  <a:lnTo>
                    <a:pt x="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7" name="Полилиния 286"/>
            <p:cNvSpPr/>
            <p:nvPr/>
          </p:nvSpPr>
          <p:spPr>
            <a:xfrm>
              <a:off x="9782047" y="3699636"/>
              <a:ext cx="52198" cy="44324"/>
            </a:xfrm>
            <a:custGeom>
              <a:avLst/>
              <a:gdLst/>
              <a:ahLst/>
              <a:cxnLst/>
              <a:rect l="0" t="0" r="0" b="0"/>
              <a:pathLst>
                <a:path w="52198" h="44324">
                  <a:moveTo>
                    <a:pt x="49149" y="6350"/>
                  </a:moveTo>
                  <a:lnTo>
                    <a:pt x="52197" y="12573"/>
                  </a:lnTo>
                  <a:lnTo>
                    <a:pt x="49149" y="22098"/>
                  </a:lnTo>
                  <a:lnTo>
                    <a:pt x="33783" y="37973"/>
                  </a:lnTo>
                  <a:lnTo>
                    <a:pt x="12320" y="44323"/>
                  </a:lnTo>
                  <a:lnTo>
                    <a:pt x="0" y="37973"/>
                  </a:lnTo>
                  <a:lnTo>
                    <a:pt x="0" y="22098"/>
                  </a:lnTo>
                  <a:lnTo>
                    <a:pt x="18416" y="6350"/>
                  </a:lnTo>
                  <a:lnTo>
                    <a:pt x="36831" y="0"/>
                  </a:lnTo>
                  <a:lnTo>
                    <a:pt x="46101" y="3175"/>
                  </a:lnTo>
                  <a:close/>
                </a:path>
              </a:pathLst>
            </a:custGeom>
            <a:solidFill>
              <a:srgbClr val="9999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>
              <a:off x="9800463" y="3753358"/>
              <a:ext cx="55372" cy="44196"/>
            </a:xfrm>
            <a:custGeom>
              <a:avLst/>
              <a:gdLst/>
              <a:ahLst/>
              <a:cxnLst/>
              <a:rect l="0" t="0" r="0" b="0"/>
              <a:pathLst>
                <a:path w="55372" h="44196">
                  <a:moveTo>
                    <a:pt x="52196" y="6350"/>
                  </a:moveTo>
                  <a:lnTo>
                    <a:pt x="55371" y="12700"/>
                  </a:lnTo>
                  <a:lnTo>
                    <a:pt x="52196" y="22097"/>
                  </a:lnTo>
                  <a:lnTo>
                    <a:pt x="46101" y="28447"/>
                  </a:lnTo>
                  <a:lnTo>
                    <a:pt x="24510" y="41147"/>
                  </a:lnTo>
                  <a:lnTo>
                    <a:pt x="15367" y="44195"/>
                  </a:lnTo>
                  <a:lnTo>
                    <a:pt x="3047" y="37972"/>
                  </a:lnTo>
                  <a:lnTo>
                    <a:pt x="0" y="28447"/>
                  </a:lnTo>
                  <a:lnTo>
                    <a:pt x="9270" y="12700"/>
                  </a:lnTo>
                  <a:lnTo>
                    <a:pt x="18415" y="6350"/>
                  </a:lnTo>
                  <a:lnTo>
                    <a:pt x="40005" y="0"/>
                  </a:lnTo>
                  <a:lnTo>
                    <a:pt x="49148" y="3175"/>
                  </a:lnTo>
                  <a:close/>
                </a:path>
              </a:pathLst>
            </a:custGeom>
            <a:solidFill>
              <a:srgbClr val="9999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>
              <a:off x="9806558" y="3813428"/>
              <a:ext cx="58422" cy="34800"/>
            </a:xfrm>
            <a:custGeom>
              <a:avLst/>
              <a:gdLst/>
              <a:ahLst/>
              <a:cxnLst/>
              <a:rect l="0" t="0" r="0" b="0"/>
              <a:pathLst>
                <a:path w="58422" h="34800">
                  <a:moveTo>
                    <a:pt x="58421" y="9525"/>
                  </a:moveTo>
                  <a:lnTo>
                    <a:pt x="52324" y="25274"/>
                  </a:lnTo>
                  <a:lnTo>
                    <a:pt x="43053" y="31624"/>
                  </a:lnTo>
                  <a:lnTo>
                    <a:pt x="30861" y="34799"/>
                  </a:lnTo>
                  <a:lnTo>
                    <a:pt x="12320" y="34799"/>
                  </a:lnTo>
                  <a:lnTo>
                    <a:pt x="3175" y="28449"/>
                  </a:lnTo>
                  <a:lnTo>
                    <a:pt x="0" y="22099"/>
                  </a:lnTo>
                  <a:lnTo>
                    <a:pt x="0" y="15875"/>
                  </a:lnTo>
                  <a:lnTo>
                    <a:pt x="6223" y="9525"/>
                  </a:lnTo>
                  <a:lnTo>
                    <a:pt x="15368" y="3175"/>
                  </a:lnTo>
                  <a:lnTo>
                    <a:pt x="24638" y="0"/>
                  </a:lnTo>
                  <a:lnTo>
                    <a:pt x="46101" y="0"/>
                  </a:lnTo>
                  <a:lnTo>
                    <a:pt x="55373" y="6350"/>
                  </a:lnTo>
                  <a:close/>
                </a:path>
              </a:pathLst>
            </a:custGeom>
            <a:solidFill>
              <a:srgbClr val="9999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Полилиния 289"/>
            <p:cNvSpPr/>
            <p:nvPr/>
          </p:nvSpPr>
          <p:spPr>
            <a:xfrm>
              <a:off x="8804909" y="4246371"/>
              <a:ext cx="95251" cy="116969"/>
            </a:xfrm>
            <a:custGeom>
              <a:avLst/>
              <a:gdLst/>
              <a:ahLst/>
              <a:cxnLst/>
              <a:rect l="0" t="0" r="0" b="0"/>
              <a:pathLst>
                <a:path w="95251" h="116969">
                  <a:moveTo>
                    <a:pt x="95250" y="60071"/>
                  </a:moveTo>
                  <a:lnTo>
                    <a:pt x="95250" y="78994"/>
                  </a:lnTo>
                  <a:lnTo>
                    <a:pt x="92202" y="85344"/>
                  </a:lnTo>
                  <a:lnTo>
                    <a:pt x="83059" y="98044"/>
                  </a:lnTo>
                  <a:lnTo>
                    <a:pt x="67692" y="107443"/>
                  </a:lnTo>
                  <a:lnTo>
                    <a:pt x="52197" y="113793"/>
                  </a:lnTo>
                  <a:lnTo>
                    <a:pt x="36958" y="116968"/>
                  </a:lnTo>
                  <a:lnTo>
                    <a:pt x="24638" y="110618"/>
                  </a:lnTo>
                  <a:lnTo>
                    <a:pt x="18543" y="104394"/>
                  </a:lnTo>
                  <a:lnTo>
                    <a:pt x="6097" y="82169"/>
                  </a:lnTo>
                  <a:lnTo>
                    <a:pt x="0" y="41149"/>
                  </a:lnTo>
                  <a:lnTo>
                    <a:pt x="3048" y="15749"/>
                  </a:lnTo>
                  <a:lnTo>
                    <a:pt x="6097" y="6350"/>
                  </a:lnTo>
                  <a:lnTo>
                    <a:pt x="21591" y="0"/>
                  </a:lnTo>
                  <a:lnTo>
                    <a:pt x="43054" y="6350"/>
                  </a:lnTo>
                  <a:lnTo>
                    <a:pt x="55372" y="12700"/>
                  </a:lnTo>
                  <a:lnTo>
                    <a:pt x="73787" y="28449"/>
                  </a:lnTo>
                  <a:lnTo>
                    <a:pt x="89155" y="50546"/>
                  </a:lnTo>
                  <a:close/>
                </a:path>
              </a:pathLst>
            </a:custGeom>
            <a:solidFill>
              <a:srgbClr val="6666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1" name="Полилиния 290"/>
            <p:cNvSpPr/>
            <p:nvPr/>
          </p:nvSpPr>
          <p:spPr>
            <a:xfrm>
              <a:off x="8875521" y="4277995"/>
              <a:ext cx="113794" cy="116967"/>
            </a:xfrm>
            <a:custGeom>
              <a:avLst/>
              <a:gdLst/>
              <a:ahLst/>
              <a:cxnLst/>
              <a:rect l="0" t="0" r="0" b="0"/>
              <a:pathLst>
                <a:path w="113794" h="116967">
                  <a:moveTo>
                    <a:pt x="76962" y="110616"/>
                  </a:moveTo>
                  <a:lnTo>
                    <a:pt x="61596" y="116966"/>
                  </a:lnTo>
                  <a:lnTo>
                    <a:pt x="52324" y="113791"/>
                  </a:lnTo>
                  <a:lnTo>
                    <a:pt x="21590" y="91694"/>
                  </a:lnTo>
                  <a:lnTo>
                    <a:pt x="9272" y="75819"/>
                  </a:lnTo>
                  <a:lnTo>
                    <a:pt x="0" y="56895"/>
                  </a:lnTo>
                  <a:lnTo>
                    <a:pt x="0" y="41020"/>
                  </a:lnTo>
                  <a:lnTo>
                    <a:pt x="3175" y="31622"/>
                  </a:lnTo>
                  <a:lnTo>
                    <a:pt x="12447" y="25272"/>
                  </a:lnTo>
                  <a:lnTo>
                    <a:pt x="21590" y="15875"/>
                  </a:lnTo>
                  <a:lnTo>
                    <a:pt x="33910" y="9525"/>
                  </a:lnTo>
                  <a:lnTo>
                    <a:pt x="61596" y="0"/>
                  </a:lnTo>
                  <a:lnTo>
                    <a:pt x="89155" y="0"/>
                  </a:lnTo>
                  <a:lnTo>
                    <a:pt x="98425" y="3175"/>
                  </a:lnTo>
                  <a:lnTo>
                    <a:pt x="104648" y="9525"/>
                  </a:lnTo>
                  <a:lnTo>
                    <a:pt x="110618" y="18922"/>
                  </a:lnTo>
                  <a:lnTo>
                    <a:pt x="113793" y="28447"/>
                  </a:lnTo>
                  <a:lnTo>
                    <a:pt x="113793" y="41020"/>
                  </a:lnTo>
                  <a:lnTo>
                    <a:pt x="110618" y="56895"/>
                  </a:lnTo>
                  <a:lnTo>
                    <a:pt x="95377" y="94869"/>
                  </a:lnTo>
                  <a:lnTo>
                    <a:pt x="86107" y="104266"/>
                  </a:lnTo>
                  <a:close/>
                </a:path>
              </a:pathLst>
            </a:custGeom>
            <a:solidFill>
              <a:srgbClr val="66FF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2" name="Полилиния 291"/>
            <p:cNvSpPr/>
            <p:nvPr/>
          </p:nvSpPr>
          <p:spPr>
            <a:xfrm>
              <a:off x="8973946" y="4281170"/>
              <a:ext cx="110619" cy="101092"/>
            </a:xfrm>
            <a:custGeom>
              <a:avLst/>
              <a:gdLst/>
              <a:ahLst/>
              <a:cxnLst/>
              <a:rect l="0" t="0" r="0" b="0"/>
              <a:pathLst>
                <a:path w="110619" h="101092">
                  <a:moveTo>
                    <a:pt x="101347" y="22097"/>
                  </a:moveTo>
                  <a:lnTo>
                    <a:pt x="107570" y="28447"/>
                  </a:lnTo>
                  <a:lnTo>
                    <a:pt x="110618" y="34797"/>
                  </a:lnTo>
                  <a:lnTo>
                    <a:pt x="110618" y="60070"/>
                  </a:lnTo>
                  <a:lnTo>
                    <a:pt x="101347" y="75819"/>
                  </a:lnTo>
                  <a:lnTo>
                    <a:pt x="79884" y="101091"/>
                  </a:lnTo>
                  <a:lnTo>
                    <a:pt x="55246" y="101091"/>
                  </a:lnTo>
                  <a:lnTo>
                    <a:pt x="36831" y="88519"/>
                  </a:lnTo>
                  <a:lnTo>
                    <a:pt x="9145" y="53720"/>
                  </a:lnTo>
                  <a:lnTo>
                    <a:pt x="0" y="31622"/>
                  </a:lnTo>
                  <a:lnTo>
                    <a:pt x="0" y="22097"/>
                  </a:lnTo>
                  <a:lnTo>
                    <a:pt x="9145" y="6350"/>
                  </a:lnTo>
                  <a:lnTo>
                    <a:pt x="27686" y="0"/>
                  </a:lnTo>
                  <a:lnTo>
                    <a:pt x="43054" y="0"/>
                  </a:lnTo>
                  <a:lnTo>
                    <a:pt x="67564" y="6350"/>
                  </a:lnTo>
                  <a:lnTo>
                    <a:pt x="92202" y="15747"/>
                  </a:lnTo>
                  <a:close/>
                </a:path>
              </a:pathLst>
            </a:custGeom>
            <a:solidFill>
              <a:srgbClr val="FF00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>
              <a:off x="8743442" y="4015613"/>
              <a:ext cx="427102" cy="486791"/>
            </a:xfrm>
            <a:custGeom>
              <a:avLst/>
              <a:gdLst/>
              <a:ahLst/>
              <a:cxnLst/>
              <a:rect l="0" t="0" r="0" b="0"/>
              <a:pathLst>
                <a:path w="427102" h="486791">
                  <a:moveTo>
                    <a:pt x="40004" y="237108"/>
                  </a:moveTo>
                  <a:lnTo>
                    <a:pt x="61467" y="158115"/>
                  </a:lnTo>
                  <a:lnTo>
                    <a:pt x="80010" y="113791"/>
                  </a:lnTo>
                  <a:lnTo>
                    <a:pt x="95250" y="72771"/>
                  </a:lnTo>
                  <a:lnTo>
                    <a:pt x="110616" y="41147"/>
                  </a:lnTo>
                  <a:lnTo>
                    <a:pt x="119888" y="31750"/>
                  </a:lnTo>
                  <a:lnTo>
                    <a:pt x="129159" y="25400"/>
                  </a:lnTo>
                  <a:lnTo>
                    <a:pt x="159765" y="12700"/>
                  </a:lnTo>
                  <a:lnTo>
                    <a:pt x="190626" y="3302"/>
                  </a:lnTo>
                  <a:lnTo>
                    <a:pt x="218186" y="0"/>
                  </a:lnTo>
                  <a:lnTo>
                    <a:pt x="248919" y="0"/>
                  </a:lnTo>
                  <a:lnTo>
                    <a:pt x="255142" y="3302"/>
                  </a:lnTo>
                  <a:lnTo>
                    <a:pt x="285750" y="37972"/>
                  </a:lnTo>
                  <a:lnTo>
                    <a:pt x="307339" y="75946"/>
                  </a:lnTo>
                  <a:lnTo>
                    <a:pt x="328802" y="117094"/>
                  </a:lnTo>
                  <a:lnTo>
                    <a:pt x="365760" y="195960"/>
                  </a:lnTo>
                  <a:lnTo>
                    <a:pt x="381000" y="230758"/>
                  </a:lnTo>
                  <a:lnTo>
                    <a:pt x="414909" y="271907"/>
                  </a:lnTo>
                  <a:lnTo>
                    <a:pt x="424052" y="290829"/>
                  </a:lnTo>
                  <a:lnTo>
                    <a:pt x="427101" y="309752"/>
                  </a:lnTo>
                  <a:lnTo>
                    <a:pt x="421004" y="357251"/>
                  </a:lnTo>
                  <a:lnTo>
                    <a:pt x="411861" y="382523"/>
                  </a:lnTo>
                  <a:lnTo>
                    <a:pt x="393318" y="442467"/>
                  </a:lnTo>
                  <a:lnTo>
                    <a:pt x="338074" y="461517"/>
                  </a:lnTo>
                  <a:lnTo>
                    <a:pt x="285750" y="477265"/>
                  </a:lnTo>
                  <a:lnTo>
                    <a:pt x="261239" y="483615"/>
                  </a:lnTo>
                  <a:lnTo>
                    <a:pt x="236727" y="486790"/>
                  </a:lnTo>
                  <a:lnTo>
                    <a:pt x="193675" y="486790"/>
                  </a:lnTo>
                  <a:lnTo>
                    <a:pt x="141351" y="483615"/>
                  </a:lnTo>
                  <a:lnTo>
                    <a:pt x="113664" y="477265"/>
                  </a:lnTo>
                  <a:lnTo>
                    <a:pt x="89153" y="470915"/>
                  </a:lnTo>
                  <a:lnTo>
                    <a:pt x="67564" y="461517"/>
                  </a:lnTo>
                  <a:lnTo>
                    <a:pt x="49149" y="448817"/>
                  </a:lnTo>
                  <a:lnTo>
                    <a:pt x="36956" y="429895"/>
                  </a:lnTo>
                  <a:lnTo>
                    <a:pt x="15493" y="379348"/>
                  </a:lnTo>
                  <a:lnTo>
                    <a:pt x="9271" y="347726"/>
                  </a:lnTo>
                  <a:lnTo>
                    <a:pt x="0" y="297179"/>
                  </a:lnTo>
                  <a:lnTo>
                    <a:pt x="0" y="278257"/>
                  </a:lnTo>
                  <a:lnTo>
                    <a:pt x="30734" y="271907"/>
                  </a:lnTo>
                  <a:lnTo>
                    <a:pt x="190626" y="31750"/>
                  </a:lnTo>
                  <a:lnTo>
                    <a:pt x="202818" y="31750"/>
                  </a:lnTo>
                  <a:lnTo>
                    <a:pt x="215138" y="37972"/>
                  </a:lnTo>
                  <a:lnTo>
                    <a:pt x="236727" y="69596"/>
                  </a:lnTo>
                  <a:lnTo>
                    <a:pt x="261239" y="110744"/>
                  </a:lnTo>
                  <a:lnTo>
                    <a:pt x="282701" y="161163"/>
                  </a:lnTo>
                  <a:lnTo>
                    <a:pt x="301243" y="211835"/>
                  </a:lnTo>
                  <a:lnTo>
                    <a:pt x="313436" y="256032"/>
                  </a:lnTo>
                  <a:lnTo>
                    <a:pt x="328802" y="300354"/>
                  </a:lnTo>
                  <a:lnTo>
                    <a:pt x="301243" y="309752"/>
                  </a:lnTo>
                  <a:lnTo>
                    <a:pt x="270383" y="319277"/>
                  </a:lnTo>
                  <a:lnTo>
                    <a:pt x="233552" y="328802"/>
                  </a:lnTo>
                  <a:lnTo>
                    <a:pt x="193675" y="331851"/>
                  </a:lnTo>
                  <a:lnTo>
                    <a:pt x="172085" y="331851"/>
                  </a:lnTo>
                  <a:lnTo>
                    <a:pt x="150622" y="328802"/>
                  </a:lnTo>
                  <a:lnTo>
                    <a:pt x="129159" y="322452"/>
                  </a:lnTo>
                  <a:lnTo>
                    <a:pt x="110616" y="312927"/>
                  </a:lnTo>
                  <a:lnTo>
                    <a:pt x="89153" y="300354"/>
                  </a:lnTo>
                  <a:lnTo>
                    <a:pt x="70739" y="284479"/>
                  </a:lnTo>
                  <a:lnTo>
                    <a:pt x="80010" y="243458"/>
                  </a:lnTo>
                  <a:lnTo>
                    <a:pt x="92201" y="202310"/>
                  </a:lnTo>
                  <a:lnTo>
                    <a:pt x="107568" y="158115"/>
                  </a:lnTo>
                  <a:lnTo>
                    <a:pt x="126111" y="113791"/>
                  </a:lnTo>
                  <a:lnTo>
                    <a:pt x="147574" y="72771"/>
                  </a:lnTo>
                  <a:lnTo>
                    <a:pt x="169037" y="44322"/>
                  </a:lnTo>
                  <a:lnTo>
                    <a:pt x="181355" y="34797"/>
                  </a:lnTo>
                  <a:close/>
                </a:path>
              </a:pathLst>
            </a:custGeom>
            <a:solidFill>
              <a:srgbClr val="FFCC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>
              <a:off x="8780780" y="4394200"/>
              <a:ext cx="374651" cy="25401"/>
            </a:xfrm>
            <a:custGeom>
              <a:avLst/>
              <a:gdLst/>
              <a:ahLst/>
              <a:cxnLst/>
              <a:rect l="0" t="0" r="0" b="0"/>
              <a:pathLst>
                <a:path w="374651" h="25401">
                  <a:moveTo>
                    <a:pt x="374650" y="3809"/>
                  </a:moveTo>
                  <a:lnTo>
                    <a:pt x="356870" y="10159"/>
                  </a:lnTo>
                  <a:lnTo>
                    <a:pt x="334010" y="16509"/>
                  </a:lnTo>
                  <a:lnTo>
                    <a:pt x="306070" y="22859"/>
                  </a:lnTo>
                  <a:lnTo>
                    <a:pt x="279400" y="25400"/>
                  </a:lnTo>
                  <a:lnTo>
                    <a:pt x="218439" y="25400"/>
                  </a:lnTo>
                  <a:lnTo>
                    <a:pt x="153670" y="22859"/>
                  </a:lnTo>
                  <a:lnTo>
                    <a:pt x="93979" y="16509"/>
                  </a:lnTo>
                  <a:lnTo>
                    <a:pt x="45720" y="7620"/>
                  </a:lnTo>
                  <a:lnTo>
                    <a:pt x="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Полилиния 294"/>
            <p:cNvSpPr/>
            <p:nvPr/>
          </p:nvSpPr>
          <p:spPr>
            <a:xfrm>
              <a:off x="8811259" y="4351020"/>
              <a:ext cx="26672" cy="114301"/>
            </a:xfrm>
            <a:custGeom>
              <a:avLst/>
              <a:gdLst/>
              <a:ahLst/>
              <a:cxnLst/>
              <a:rect l="0" t="0" r="0" b="0"/>
              <a:pathLst>
                <a:path w="26672" h="114301">
                  <a:moveTo>
                    <a:pt x="26671" y="114300"/>
                  </a:moveTo>
                  <a:lnTo>
                    <a:pt x="15241" y="100330"/>
                  </a:lnTo>
                  <a:lnTo>
                    <a:pt x="3810" y="66039"/>
                  </a:lnTo>
                  <a:lnTo>
                    <a:pt x="0" y="46989"/>
                  </a:lnTo>
                  <a:lnTo>
                    <a:pt x="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6" name="Прямая соединительная линия 295"/>
            <p:cNvCxnSpPr/>
            <p:nvPr/>
          </p:nvCxnSpPr>
          <p:spPr>
            <a:xfrm flipH="1" flipV="1">
              <a:off x="8872601" y="4375911"/>
              <a:ext cx="21463" cy="91694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" name="Полилиния 296"/>
            <p:cNvSpPr/>
            <p:nvPr/>
          </p:nvSpPr>
          <p:spPr>
            <a:xfrm>
              <a:off x="8943340" y="4378959"/>
              <a:ext cx="12701" cy="82551"/>
            </a:xfrm>
            <a:custGeom>
              <a:avLst/>
              <a:gdLst/>
              <a:ahLst/>
              <a:cxnLst/>
              <a:rect l="0" t="0" r="0" b="0"/>
              <a:pathLst>
                <a:path w="12701" h="82551">
                  <a:moveTo>
                    <a:pt x="12700" y="82550"/>
                  </a:moveTo>
                  <a:lnTo>
                    <a:pt x="5079" y="67311"/>
                  </a:lnTo>
                  <a:lnTo>
                    <a:pt x="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>
              <a:off x="9019540" y="4375150"/>
              <a:ext cx="12701" cy="95251"/>
            </a:xfrm>
            <a:custGeom>
              <a:avLst/>
              <a:gdLst/>
              <a:ahLst/>
              <a:cxnLst/>
              <a:rect l="0" t="0" r="0" b="0"/>
              <a:pathLst>
                <a:path w="12701" h="95251">
                  <a:moveTo>
                    <a:pt x="0" y="95250"/>
                  </a:moveTo>
                  <a:lnTo>
                    <a:pt x="1270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>
              <a:off x="9093200" y="4363720"/>
              <a:ext cx="30481" cy="91440"/>
            </a:xfrm>
            <a:custGeom>
              <a:avLst/>
              <a:gdLst/>
              <a:ahLst/>
              <a:cxnLst/>
              <a:rect l="0" t="0" r="0" b="0"/>
              <a:pathLst>
                <a:path w="30481" h="91440">
                  <a:moveTo>
                    <a:pt x="0" y="91439"/>
                  </a:moveTo>
                  <a:lnTo>
                    <a:pt x="10159" y="82550"/>
                  </a:lnTo>
                  <a:lnTo>
                    <a:pt x="27940" y="38100"/>
                  </a:lnTo>
                  <a:lnTo>
                    <a:pt x="30480" y="0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Полилиния 299"/>
            <p:cNvSpPr/>
            <p:nvPr/>
          </p:nvSpPr>
          <p:spPr>
            <a:xfrm>
              <a:off x="8743442" y="4034663"/>
              <a:ext cx="387224" cy="243333"/>
            </a:xfrm>
            <a:custGeom>
              <a:avLst/>
              <a:gdLst/>
              <a:ahLst/>
              <a:cxnLst/>
              <a:rect l="0" t="0" r="0" b="0"/>
              <a:pathLst>
                <a:path w="387224" h="243333">
                  <a:moveTo>
                    <a:pt x="64515" y="0"/>
                  </a:moveTo>
                  <a:lnTo>
                    <a:pt x="129159" y="50546"/>
                  </a:lnTo>
                  <a:lnTo>
                    <a:pt x="162940" y="72644"/>
                  </a:lnTo>
                  <a:lnTo>
                    <a:pt x="187451" y="82169"/>
                  </a:lnTo>
                  <a:lnTo>
                    <a:pt x="215138" y="72644"/>
                  </a:lnTo>
                  <a:lnTo>
                    <a:pt x="251967" y="56896"/>
                  </a:lnTo>
                  <a:lnTo>
                    <a:pt x="288798" y="41147"/>
                  </a:lnTo>
                  <a:lnTo>
                    <a:pt x="304291" y="41147"/>
                  </a:lnTo>
                  <a:lnTo>
                    <a:pt x="310388" y="44196"/>
                  </a:lnTo>
                  <a:lnTo>
                    <a:pt x="316484" y="63246"/>
                  </a:lnTo>
                  <a:lnTo>
                    <a:pt x="310388" y="85344"/>
                  </a:lnTo>
                  <a:lnTo>
                    <a:pt x="295021" y="101091"/>
                  </a:lnTo>
                  <a:lnTo>
                    <a:pt x="279653" y="107441"/>
                  </a:lnTo>
                  <a:lnTo>
                    <a:pt x="242697" y="113665"/>
                  </a:lnTo>
                  <a:lnTo>
                    <a:pt x="227456" y="116966"/>
                  </a:lnTo>
                  <a:lnTo>
                    <a:pt x="258190" y="123190"/>
                  </a:lnTo>
                  <a:lnTo>
                    <a:pt x="285750" y="123190"/>
                  </a:lnTo>
                  <a:lnTo>
                    <a:pt x="310388" y="116966"/>
                  </a:lnTo>
                  <a:lnTo>
                    <a:pt x="319659" y="110616"/>
                  </a:lnTo>
                  <a:lnTo>
                    <a:pt x="347344" y="82169"/>
                  </a:lnTo>
                  <a:lnTo>
                    <a:pt x="353314" y="82169"/>
                  </a:lnTo>
                  <a:lnTo>
                    <a:pt x="359537" y="85344"/>
                  </a:lnTo>
                  <a:lnTo>
                    <a:pt x="368808" y="94741"/>
                  </a:lnTo>
                  <a:lnTo>
                    <a:pt x="384175" y="123190"/>
                  </a:lnTo>
                  <a:lnTo>
                    <a:pt x="387223" y="142113"/>
                  </a:lnTo>
                  <a:lnTo>
                    <a:pt x="387223" y="161163"/>
                  </a:lnTo>
                  <a:lnTo>
                    <a:pt x="384175" y="180085"/>
                  </a:lnTo>
                  <a:lnTo>
                    <a:pt x="371855" y="211708"/>
                  </a:lnTo>
                  <a:lnTo>
                    <a:pt x="365760" y="218058"/>
                  </a:lnTo>
                  <a:lnTo>
                    <a:pt x="353314" y="221233"/>
                  </a:lnTo>
                  <a:lnTo>
                    <a:pt x="316484" y="233807"/>
                  </a:lnTo>
                  <a:lnTo>
                    <a:pt x="273558" y="243332"/>
                  </a:lnTo>
                  <a:lnTo>
                    <a:pt x="230504" y="243332"/>
                  </a:lnTo>
                  <a:lnTo>
                    <a:pt x="209041" y="240157"/>
                  </a:lnTo>
                  <a:lnTo>
                    <a:pt x="175133" y="230758"/>
                  </a:lnTo>
                  <a:lnTo>
                    <a:pt x="98425" y="202310"/>
                  </a:lnTo>
                  <a:lnTo>
                    <a:pt x="0" y="167513"/>
                  </a:lnTo>
                  <a:close/>
                </a:path>
              </a:pathLst>
            </a:custGeom>
            <a:solidFill>
              <a:srgbClr val="F8B3D8"/>
            </a:solidFill>
            <a:ln w="0" cap="flat" cmpd="sng" algn="ctr">
              <a:solidFill>
                <a:srgbClr val="F8B3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Полилиния 300"/>
            <p:cNvSpPr/>
            <p:nvPr/>
          </p:nvSpPr>
          <p:spPr>
            <a:xfrm>
              <a:off x="8743950" y="4034790"/>
              <a:ext cx="386081" cy="243840"/>
            </a:xfrm>
            <a:custGeom>
              <a:avLst/>
              <a:gdLst/>
              <a:ahLst/>
              <a:cxnLst/>
              <a:rect l="0" t="0" r="0" b="0"/>
              <a:pathLst>
                <a:path w="386081" h="243840">
                  <a:moveTo>
                    <a:pt x="63500" y="0"/>
                  </a:moveTo>
                  <a:lnTo>
                    <a:pt x="128269" y="50800"/>
                  </a:lnTo>
                  <a:lnTo>
                    <a:pt x="162559" y="72389"/>
                  </a:lnTo>
                  <a:lnTo>
                    <a:pt x="186690" y="82550"/>
                  </a:lnTo>
                  <a:lnTo>
                    <a:pt x="214630" y="72389"/>
                  </a:lnTo>
                  <a:lnTo>
                    <a:pt x="251459" y="55880"/>
                  </a:lnTo>
                  <a:lnTo>
                    <a:pt x="288290" y="40639"/>
                  </a:lnTo>
                  <a:lnTo>
                    <a:pt x="303530" y="40639"/>
                  </a:lnTo>
                  <a:lnTo>
                    <a:pt x="309880" y="44450"/>
                  </a:lnTo>
                  <a:lnTo>
                    <a:pt x="316230" y="63500"/>
                  </a:lnTo>
                  <a:lnTo>
                    <a:pt x="309880" y="85089"/>
                  </a:lnTo>
                  <a:lnTo>
                    <a:pt x="294640" y="101600"/>
                  </a:lnTo>
                  <a:lnTo>
                    <a:pt x="279400" y="107950"/>
                  </a:lnTo>
                  <a:lnTo>
                    <a:pt x="242569" y="113030"/>
                  </a:lnTo>
                  <a:lnTo>
                    <a:pt x="227330" y="116839"/>
                  </a:lnTo>
                  <a:lnTo>
                    <a:pt x="257809" y="123189"/>
                  </a:lnTo>
                  <a:lnTo>
                    <a:pt x="285750" y="123189"/>
                  </a:lnTo>
                  <a:lnTo>
                    <a:pt x="309880" y="116839"/>
                  </a:lnTo>
                  <a:lnTo>
                    <a:pt x="318769" y="110489"/>
                  </a:lnTo>
                  <a:lnTo>
                    <a:pt x="346709" y="82550"/>
                  </a:lnTo>
                  <a:lnTo>
                    <a:pt x="353059" y="82550"/>
                  </a:lnTo>
                  <a:lnTo>
                    <a:pt x="359409" y="85089"/>
                  </a:lnTo>
                  <a:lnTo>
                    <a:pt x="368300" y="93980"/>
                  </a:lnTo>
                  <a:lnTo>
                    <a:pt x="383540" y="123189"/>
                  </a:lnTo>
                  <a:lnTo>
                    <a:pt x="386080" y="142239"/>
                  </a:lnTo>
                  <a:lnTo>
                    <a:pt x="386080" y="161289"/>
                  </a:lnTo>
                  <a:lnTo>
                    <a:pt x="383540" y="179069"/>
                  </a:lnTo>
                  <a:lnTo>
                    <a:pt x="370840" y="212089"/>
                  </a:lnTo>
                  <a:lnTo>
                    <a:pt x="365759" y="217169"/>
                  </a:lnTo>
                  <a:lnTo>
                    <a:pt x="353059" y="220980"/>
                  </a:lnTo>
                  <a:lnTo>
                    <a:pt x="316230" y="233680"/>
                  </a:lnTo>
                  <a:lnTo>
                    <a:pt x="273050" y="243839"/>
                  </a:lnTo>
                  <a:lnTo>
                    <a:pt x="229869" y="243839"/>
                  </a:lnTo>
                  <a:lnTo>
                    <a:pt x="208280" y="240030"/>
                  </a:lnTo>
                  <a:lnTo>
                    <a:pt x="175259" y="231139"/>
                  </a:lnTo>
                  <a:lnTo>
                    <a:pt x="97790" y="201930"/>
                  </a:lnTo>
                  <a:lnTo>
                    <a:pt x="0" y="167639"/>
                  </a:lnTo>
                </a:path>
              </a:pathLst>
            </a:custGeom>
            <a:ln w="927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2" name="Полилиния 301"/>
            <p:cNvSpPr/>
            <p:nvPr/>
          </p:nvSpPr>
          <p:spPr>
            <a:xfrm>
              <a:off x="8771128" y="3004439"/>
              <a:ext cx="181356" cy="91567"/>
            </a:xfrm>
            <a:custGeom>
              <a:avLst/>
              <a:gdLst/>
              <a:ahLst/>
              <a:cxnLst/>
              <a:rect l="0" t="0" r="0" b="0"/>
              <a:pathLst>
                <a:path w="181356" h="91567">
                  <a:moveTo>
                    <a:pt x="101473" y="66293"/>
                  </a:moveTo>
                  <a:lnTo>
                    <a:pt x="43053" y="85343"/>
                  </a:lnTo>
                  <a:lnTo>
                    <a:pt x="21463" y="91566"/>
                  </a:lnTo>
                  <a:lnTo>
                    <a:pt x="3048" y="91566"/>
                  </a:lnTo>
                  <a:lnTo>
                    <a:pt x="0" y="88391"/>
                  </a:lnTo>
                  <a:lnTo>
                    <a:pt x="0" y="78866"/>
                  </a:lnTo>
                  <a:lnTo>
                    <a:pt x="6223" y="66293"/>
                  </a:lnTo>
                  <a:lnTo>
                    <a:pt x="15366" y="53593"/>
                  </a:lnTo>
                  <a:lnTo>
                    <a:pt x="49149" y="12572"/>
                  </a:lnTo>
                  <a:lnTo>
                    <a:pt x="61467" y="6222"/>
                  </a:lnTo>
                  <a:lnTo>
                    <a:pt x="85978" y="0"/>
                  </a:lnTo>
                  <a:lnTo>
                    <a:pt x="110616" y="0"/>
                  </a:lnTo>
                  <a:lnTo>
                    <a:pt x="129031" y="3047"/>
                  </a:lnTo>
                  <a:lnTo>
                    <a:pt x="147447" y="12572"/>
                  </a:lnTo>
                  <a:lnTo>
                    <a:pt x="181355" y="37846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4" name="TextBox 303"/>
          <p:cNvSpPr txBox="1"/>
          <p:nvPr/>
        </p:nvSpPr>
        <p:spPr>
          <a:xfrm>
            <a:off x="4889500" y="1549400"/>
            <a:ext cx="279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3500" b="1" i="1" smtClean="0">
                <a:solidFill>
                  <a:srgbClr val="FFFF00"/>
                </a:solidFill>
                <a:latin typeface="Arial - 36"/>
              </a:rPr>
              <a:t>ТЕРЕМОК</a:t>
            </a:r>
            <a:endParaRPr lang="ru-RU" sz="3500" b="1" i="1">
              <a:solidFill>
                <a:srgbClr val="FFFF00"/>
              </a:solidFill>
              <a:latin typeface="Arial - 3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900" y="355600"/>
            <a:ext cx="3378200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400" b="1" smtClean="0">
                <a:solidFill>
                  <a:srgbClr val="000000"/>
                </a:solidFill>
                <a:latin typeface="Arial - 24"/>
              </a:rPr>
              <a:t>четвертое задание:</a:t>
            </a:r>
            <a:endParaRPr lang="ru-RU" sz="2400" b="1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3400" y="1092200"/>
            <a:ext cx="6121400" cy="452431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Дидактическая игра "Кто в окошке?"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Материал: картонный домик с закрывающимися окошками.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ход: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Воспитатель спрашивает: 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- Кто живет в четвертом окошке? Как правильно подсчитать?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- В каком по счету окошке живет волк?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- На каком месте находится окошко в котором живет волк?</a:t>
            </a:r>
            <a:endParaRPr lang="ru-RU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3400"/>
            <a:ext cx="2717800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300" b="1" smtClean="0">
                <a:solidFill>
                  <a:srgbClr val="000000"/>
                </a:solidFill>
                <a:latin typeface="Arial - 24"/>
              </a:rPr>
              <a:t>Пятое задание:</a:t>
            </a:r>
            <a:endParaRPr lang="ru-RU" sz="2300" b="1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4300" y="1295400"/>
            <a:ext cx="5943600" cy="369331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Задание на порядковый счет в  старшей группе.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Материал: палочки Кьюзенера (10 штук)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ход: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Сосчитать палочки слева направо. </a:t>
            </a: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- Какая по счету красная короткая палочка? (вторая)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Сосчитать справа налево.</a:t>
            </a: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- Какая по счету будет палочка теперь? (Девятая)</a:t>
            </a:r>
          </a:p>
          <a:p>
            <a:endParaRPr lang="ru-RU" smtClean="0">
              <a:solidFill>
                <a:srgbClr val="000000"/>
              </a:solidFill>
              <a:latin typeface="Arial - 16"/>
            </a:endParaRPr>
          </a:p>
          <a:p>
            <a:r>
              <a:rPr lang="ru-RU" smtClean="0">
                <a:solidFill>
                  <a:srgbClr val="000000"/>
                </a:solidFill>
                <a:latin typeface="Arial - 16"/>
              </a:rPr>
              <a:t>- От чего зависит результат? (от порядка счета)</a:t>
            </a:r>
            <a:endParaRPr lang="ru-RU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312</Words>
  <Application>Microsoft Office PowerPoint</Application>
  <PresentationFormat>Произвольный</PresentationFormat>
  <Paragraphs>69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Arial - 22</vt:lpstr>
      <vt:lpstr>Arial - 20</vt:lpstr>
      <vt:lpstr>Arial - 16</vt:lpstr>
      <vt:lpstr>Arial - 13</vt:lpstr>
      <vt:lpstr> - 13</vt:lpstr>
      <vt:lpstr>Calibri</vt:lpstr>
      <vt:lpstr>Arial - 18</vt:lpstr>
      <vt:lpstr>Arial - 36</vt:lpstr>
      <vt:lpstr>Arial - 24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Капа</dc:creator>
  <cp:lastModifiedBy>Капа</cp:lastModifiedBy>
  <cp:revision>1</cp:revision>
  <dcterms:created xsi:type="dcterms:W3CDTF">2010-05-19T06:57:52Z</dcterms:created>
  <dcterms:modified xsi:type="dcterms:W3CDTF">2010-05-19T07:00:09Z</dcterms:modified>
</cp:coreProperties>
</file>